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4" r:id="rId2"/>
    <p:sldId id="265" r:id="rId3"/>
    <p:sldId id="266" r:id="rId4"/>
    <p:sldId id="267" r:id="rId5"/>
    <p:sldId id="269" r:id="rId6"/>
    <p:sldId id="333" r:id="rId7"/>
    <p:sldId id="335" r:id="rId8"/>
    <p:sldId id="332" r:id="rId9"/>
    <p:sldId id="292" r:id="rId10"/>
    <p:sldId id="287" r:id="rId11"/>
    <p:sldId id="285" r:id="rId12"/>
    <p:sldId id="261" r:id="rId13"/>
    <p:sldId id="308" r:id="rId14"/>
    <p:sldId id="306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271" r:id="rId39"/>
    <p:sldId id="27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1248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0CB48-5BA6-465B-A508-5992D0CD94B9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38180-432E-4756-92F1-B5F27E324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73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10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88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15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79868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1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14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91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85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3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23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9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0D3F4-BE92-40ED-BB36-22F03F9BF743}" type="datetimeFigureOut">
              <a:rPr lang="en-US" smtClean="0"/>
              <a:t>3/2/2017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tist-enricher-api-lucasjellema.apaas.em2.oraclecloud.com/artists/get?artist=madonna" TargetMode="External"/><Relationship Id="rId5" Type="http://schemas.openxmlformats.org/officeDocument/2006/relationships/hyperlink" Target="https://frontend-metcsgse00739.apaas.us2.oraclecloud.com/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hyperlink" Target="http://104.155.85.98/ics/integration/flowsvc/soap/PROPOSENEWACTFOR_SOAP/v01/?wsd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0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tinyurl.com/ACED-KW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tist-enricher-api-lucasjellema.apaas.em2.oraclecloud.com/artists/get?artist=madonna" TargetMode="External"/><Relationship Id="rId11" Type="http://schemas.openxmlformats.org/officeDocument/2006/relationships/image" Target="../media/image18.png"/><Relationship Id="rId5" Type="http://schemas.openxmlformats.org/officeDocument/2006/relationships/hyperlink" Target="https://frontend-metcsgse00739.apaas.us2.oraclecloud.com/" TargetMode="External"/><Relationship Id="rId10" Type="http://schemas.openxmlformats.org/officeDocument/2006/relationships/image" Target="../media/image17.pn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tist-enricher-api-lucasjellema.apaas.em2.oraclecloud.com/artists/get?artist=madonna" TargetMode="External"/><Relationship Id="rId11" Type="http://schemas.openxmlformats.org/officeDocument/2006/relationships/image" Target="../media/image18.png"/><Relationship Id="rId5" Type="http://schemas.openxmlformats.org/officeDocument/2006/relationships/hyperlink" Target="https://frontend-metcsgse00739.apaas.us2.oraclecloud.com/" TargetMode="External"/><Relationship Id="rId10" Type="http://schemas.openxmlformats.org/officeDocument/2006/relationships/image" Target="../media/image17.pn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obileportalsetrial1304dev-mcsdem0001.mobileenv.us2.oraclecloud.com/mobile/custom/artistapi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://104.155.85.98/soacs/soa-infra/services/aced-cloud-demo/ProposedActsService/ProposedActsService?wsd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hyperlink" Target="https://frontend-metcsgse00739.apaas.us2.oraclecloud.com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tist-enricher-api-lucasjellema.apaas.em2.oraclecloud.com/artists/get?artist=madonna" TargetMode="External"/><Relationship Id="rId5" Type="http://schemas.openxmlformats.org/officeDocument/2006/relationships/hyperlink" Target="https://frontend-metcsgse00739.apaas.us2.oraclecloud.com/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hyperlink" Target="http://104.155.85.98/ics/integration/flowsvc/soap/PROPOSENEWACTFOR_SOAP/v01/?wsd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Soaring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Clouds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3692624"/>
            <a:ext cx="6400800" cy="17526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nl-NL" dirty="0"/>
              <a:t>Live Oracle Public Cloud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PaaS demo</a:t>
            </a:r>
          </a:p>
          <a:p>
            <a:pPr algn="l"/>
            <a:r>
              <a:rPr lang="nl-NL" dirty="0" err="1"/>
              <a:t>b</a:t>
            </a:r>
            <a:r>
              <a:rPr lang="nl-NL" dirty="0" err="1" smtClean="0"/>
              <a:t>y</a:t>
            </a:r>
            <a:endParaRPr lang="nl-NL" dirty="0" smtClean="0"/>
          </a:p>
          <a:p>
            <a:pPr algn="l"/>
            <a:r>
              <a:rPr lang="nl-NL" dirty="0" smtClean="0"/>
              <a:t>The ACE Director Cloud Team</a:t>
            </a:r>
            <a:endParaRPr lang="en-US" dirty="0"/>
          </a:p>
        </p:txBody>
      </p:sp>
      <p:pic>
        <p:nvPicPr>
          <p:cNvPr id="4" name="Picture 2" descr="C:\Users\lucas_j\Pictures\amis25b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14627"/>
            <a:ext cx="4824536" cy="161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pbs.twimg.com/media/CkB74XPXIAA69m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211" y="4869160"/>
            <a:ext cx="2450636" cy="183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90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>
            <a:off x="5327698" y="2461189"/>
            <a:ext cx="2340646" cy="3161944"/>
          </a:xfrm>
          <a:custGeom>
            <a:avLst/>
            <a:gdLst>
              <a:gd name="connsiteX0" fmla="*/ 184340 w 3176270"/>
              <a:gd name="connsiteY0" fmla="*/ 734938 h 3161944"/>
              <a:gd name="connsiteX1" fmla="*/ 184340 w 3176270"/>
              <a:gd name="connsiteY1" fmla="*/ 734938 h 3161944"/>
              <a:gd name="connsiteX2" fmla="*/ 56153 w 3176270"/>
              <a:gd name="connsiteY2" fmla="*/ 948583 h 3161944"/>
              <a:gd name="connsiteX3" fmla="*/ 30516 w 3176270"/>
              <a:gd name="connsiteY3" fmla="*/ 1042587 h 3161944"/>
              <a:gd name="connsiteX4" fmla="*/ 4879 w 3176270"/>
              <a:gd name="connsiteY4" fmla="*/ 1196411 h 3161944"/>
              <a:gd name="connsiteX5" fmla="*/ 39062 w 3176270"/>
              <a:gd name="connsiteY5" fmla="*/ 1521151 h 3161944"/>
              <a:gd name="connsiteX6" fmla="*/ 73245 w 3176270"/>
              <a:gd name="connsiteY6" fmla="*/ 1580972 h 3161944"/>
              <a:gd name="connsiteX7" fmla="*/ 90337 w 3176270"/>
              <a:gd name="connsiteY7" fmla="*/ 1632247 h 3161944"/>
              <a:gd name="connsiteX8" fmla="*/ 184340 w 3176270"/>
              <a:gd name="connsiteY8" fmla="*/ 1700613 h 3161944"/>
              <a:gd name="connsiteX9" fmla="*/ 261253 w 3176270"/>
              <a:gd name="connsiteY9" fmla="*/ 1751888 h 3161944"/>
              <a:gd name="connsiteX10" fmla="*/ 286890 w 3176270"/>
              <a:gd name="connsiteY10" fmla="*/ 1768979 h 3161944"/>
              <a:gd name="connsiteX11" fmla="*/ 303982 w 3176270"/>
              <a:gd name="connsiteY11" fmla="*/ 1794617 h 3161944"/>
              <a:gd name="connsiteX12" fmla="*/ 380894 w 3176270"/>
              <a:gd name="connsiteY12" fmla="*/ 1854437 h 3161944"/>
              <a:gd name="connsiteX13" fmla="*/ 406531 w 3176270"/>
              <a:gd name="connsiteY13" fmla="*/ 1862983 h 3161944"/>
              <a:gd name="connsiteX14" fmla="*/ 432168 w 3176270"/>
              <a:gd name="connsiteY14" fmla="*/ 1880075 h 3161944"/>
              <a:gd name="connsiteX15" fmla="*/ 509081 w 3176270"/>
              <a:gd name="connsiteY15" fmla="*/ 1914258 h 3161944"/>
              <a:gd name="connsiteX16" fmla="*/ 560355 w 3176270"/>
              <a:gd name="connsiteY16" fmla="*/ 1939895 h 3161944"/>
              <a:gd name="connsiteX17" fmla="*/ 594539 w 3176270"/>
              <a:gd name="connsiteY17" fmla="*/ 1982624 h 3161944"/>
              <a:gd name="connsiteX18" fmla="*/ 628722 w 3176270"/>
              <a:gd name="connsiteY18" fmla="*/ 2042445 h 3161944"/>
              <a:gd name="connsiteX19" fmla="*/ 697088 w 3176270"/>
              <a:gd name="connsiteY19" fmla="*/ 2110811 h 3161944"/>
              <a:gd name="connsiteX20" fmla="*/ 722725 w 3176270"/>
              <a:gd name="connsiteY20" fmla="*/ 2144994 h 3161944"/>
              <a:gd name="connsiteX21" fmla="*/ 774000 w 3176270"/>
              <a:gd name="connsiteY21" fmla="*/ 2196269 h 3161944"/>
              <a:gd name="connsiteX22" fmla="*/ 816729 w 3176270"/>
              <a:gd name="connsiteY22" fmla="*/ 2221906 h 3161944"/>
              <a:gd name="connsiteX23" fmla="*/ 842367 w 3176270"/>
              <a:gd name="connsiteY23" fmla="*/ 2247544 h 3161944"/>
              <a:gd name="connsiteX24" fmla="*/ 876550 w 3176270"/>
              <a:gd name="connsiteY24" fmla="*/ 2264635 h 3161944"/>
              <a:gd name="connsiteX25" fmla="*/ 910733 w 3176270"/>
              <a:gd name="connsiteY25" fmla="*/ 2290273 h 3161944"/>
              <a:gd name="connsiteX26" fmla="*/ 944916 w 3176270"/>
              <a:gd name="connsiteY26" fmla="*/ 2298818 h 3161944"/>
              <a:gd name="connsiteX27" fmla="*/ 1004737 w 3176270"/>
              <a:gd name="connsiteY27" fmla="*/ 2315910 h 3161944"/>
              <a:gd name="connsiteX28" fmla="*/ 1013282 w 3176270"/>
              <a:gd name="connsiteY28" fmla="*/ 2418460 h 3161944"/>
              <a:gd name="connsiteX29" fmla="*/ 1030374 w 3176270"/>
              <a:gd name="connsiteY29" fmla="*/ 2495372 h 3161944"/>
              <a:gd name="connsiteX30" fmla="*/ 1047466 w 3176270"/>
              <a:gd name="connsiteY30" fmla="*/ 2555192 h 3161944"/>
              <a:gd name="connsiteX31" fmla="*/ 1064557 w 3176270"/>
              <a:gd name="connsiteY31" fmla="*/ 2597921 h 3161944"/>
              <a:gd name="connsiteX32" fmla="*/ 1107286 w 3176270"/>
              <a:gd name="connsiteY32" fmla="*/ 2683379 h 3161944"/>
              <a:gd name="connsiteX33" fmla="*/ 1132924 w 3176270"/>
              <a:gd name="connsiteY33" fmla="*/ 2803020 h 3161944"/>
              <a:gd name="connsiteX34" fmla="*/ 1150015 w 3176270"/>
              <a:gd name="connsiteY34" fmla="*/ 2837204 h 3161944"/>
              <a:gd name="connsiteX35" fmla="*/ 1167107 w 3176270"/>
              <a:gd name="connsiteY35" fmla="*/ 2862841 h 3161944"/>
              <a:gd name="connsiteX36" fmla="*/ 1192744 w 3176270"/>
              <a:gd name="connsiteY36" fmla="*/ 2879932 h 3161944"/>
              <a:gd name="connsiteX37" fmla="*/ 1244019 w 3176270"/>
              <a:gd name="connsiteY37" fmla="*/ 2931207 h 3161944"/>
              <a:gd name="connsiteX38" fmla="*/ 1303839 w 3176270"/>
              <a:gd name="connsiteY38" fmla="*/ 2982482 h 3161944"/>
              <a:gd name="connsiteX39" fmla="*/ 1329477 w 3176270"/>
              <a:gd name="connsiteY39" fmla="*/ 2991028 h 3161944"/>
              <a:gd name="connsiteX40" fmla="*/ 1406389 w 3176270"/>
              <a:gd name="connsiteY40" fmla="*/ 3033757 h 3161944"/>
              <a:gd name="connsiteX41" fmla="*/ 1474755 w 3176270"/>
              <a:gd name="connsiteY41" fmla="*/ 3050848 h 3161944"/>
              <a:gd name="connsiteX42" fmla="*/ 1526030 w 3176270"/>
              <a:gd name="connsiteY42" fmla="*/ 3067940 h 3161944"/>
              <a:gd name="connsiteX43" fmla="*/ 1628580 w 3176270"/>
              <a:gd name="connsiteY43" fmla="*/ 3127761 h 3161944"/>
              <a:gd name="connsiteX44" fmla="*/ 1679854 w 3176270"/>
              <a:gd name="connsiteY44" fmla="*/ 3136306 h 3161944"/>
              <a:gd name="connsiteX45" fmla="*/ 1748221 w 3176270"/>
              <a:gd name="connsiteY45" fmla="*/ 3153398 h 3161944"/>
              <a:gd name="connsiteX46" fmla="*/ 1790950 w 3176270"/>
              <a:gd name="connsiteY46" fmla="*/ 3161944 h 3161944"/>
              <a:gd name="connsiteX47" fmla="*/ 2038778 w 3176270"/>
              <a:gd name="connsiteY47" fmla="*/ 3153398 h 3161944"/>
              <a:gd name="connsiteX48" fmla="*/ 2141327 w 3176270"/>
              <a:gd name="connsiteY48" fmla="*/ 3144852 h 3161944"/>
              <a:gd name="connsiteX49" fmla="*/ 2483159 w 3176270"/>
              <a:gd name="connsiteY49" fmla="*/ 3136306 h 3161944"/>
              <a:gd name="connsiteX50" fmla="*/ 2517342 w 3176270"/>
              <a:gd name="connsiteY50" fmla="*/ 3127761 h 3161944"/>
              <a:gd name="connsiteX51" fmla="*/ 2551525 w 3176270"/>
              <a:gd name="connsiteY51" fmla="*/ 3102123 h 3161944"/>
              <a:gd name="connsiteX52" fmla="*/ 2602800 w 3176270"/>
              <a:gd name="connsiteY52" fmla="*/ 3076486 h 3161944"/>
              <a:gd name="connsiteX53" fmla="*/ 2679712 w 3176270"/>
              <a:gd name="connsiteY53" fmla="*/ 2999574 h 3161944"/>
              <a:gd name="connsiteX54" fmla="*/ 2739533 w 3176270"/>
              <a:gd name="connsiteY54" fmla="*/ 2922661 h 3161944"/>
              <a:gd name="connsiteX55" fmla="*/ 2765170 w 3176270"/>
              <a:gd name="connsiteY55" fmla="*/ 2862841 h 3161944"/>
              <a:gd name="connsiteX56" fmla="*/ 2799353 w 3176270"/>
              <a:gd name="connsiteY56" fmla="*/ 2794475 h 3161944"/>
              <a:gd name="connsiteX57" fmla="*/ 2807899 w 3176270"/>
              <a:gd name="connsiteY57" fmla="*/ 2717562 h 3161944"/>
              <a:gd name="connsiteX58" fmla="*/ 2816445 w 3176270"/>
              <a:gd name="connsiteY58" fmla="*/ 2657742 h 3161944"/>
              <a:gd name="connsiteX59" fmla="*/ 2833537 w 3176270"/>
              <a:gd name="connsiteY59" fmla="*/ 2461189 h 3161944"/>
              <a:gd name="connsiteX60" fmla="*/ 2850628 w 3176270"/>
              <a:gd name="connsiteY60" fmla="*/ 2230452 h 3161944"/>
              <a:gd name="connsiteX61" fmla="*/ 2867720 w 3176270"/>
              <a:gd name="connsiteY61" fmla="*/ 2068082 h 3161944"/>
              <a:gd name="connsiteX62" fmla="*/ 2876266 w 3176270"/>
              <a:gd name="connsiteY62" fmla="*/ 1974078 h 3161944"/>
              <a:gd name="connsiteX63" fmla="*/ 2944632 w 3176270"/>
              <a:gd name="connsiteY63" fmla="*/ 1384418 h 3161944"/>
              <a:gd name="connsiteX64" fmla="*/ 3021544 w 3176270"/>
              <a:gd name="connsiteY64" fmla="*/ 1290415 h 3161944"/>
              <a:gd name="connsiteX65" fmla="*/ 3064273 w 3176270"/>
              <a:gd name="connsiteY65" fmla="*/ 1196411 h 3161944"/>
              <a:gd name="connsiteX66" fmla="*/ 3098456 w 3176270"/>
              <a:gd name="connsiteY66" fmla="*/ 1128045 h 3161944"/>
              <a:gd name="connsiteX67" fmla="*/ 3124094 w 3176270"/>
              <a:gd name="connsiteY67" fmla="*/ 1042587 h 3161944"/>
              <a:gd name="connsiteX68" fmla="*/ 3149731 w 3176270"/>
              <a:gd name="connsiteY68" fmla="*/ 931491 h 3161944"/>
              <a:gd name="connsiteX69" fmla="*/ 3166823 w 3176270"/>
              <a:gd name="connsiteY69" fmla="*/ 863125 h 3161944"/>
              <a:gd name="connsiteX70" fmla="*/ 3166823 w 3176270"/>
              <a:gd name="connsiteY70" fmla="*/ 658026 h 3161944"/>
              <a:gd name="connsiteX71" fmla="*/ 3158277 w 3176270"/>
              <a:gd name="connsiteY71" fmla="*/ 589660 h 3161944"/>
              <a:gd name="connsiteX72" fmla="*/ 3089910 w 3176270"/>
              <a:gd name="connsiteY72" fmla="*/ 538385 h 3161944"/>
              <a:gd name="connsiteX73" fmla="*/ 3072819 w 3176270"/>
              <a:gd name="connsiteY73" fmla="*/ 512747 h 3161944"/>
              <a:gd name="connsiteX74" fmla="*/ 3012998 w 3176270"/>
              <a:gd name="connsiteY74" fmla="*/ 452927 h 3161944"/>
              <a:gd name="connsiteX75" fmla="*/ 2987361 w 3176270"/>
              <a:gd name="connsiteY75" fmla="*/ 418744 h 3161944"/>
              <a:gd name="connsiteX76" fmla="*/ 2918995 w 3176270"/>
              <a:gd name="connsiteY76" fmla="*/ 358923 h 3161944"/>
              <a:gd name="connsiteX77" fmla="*/ 2893357 w 3176270"/>
              <a:gd name="connsiteY77" fmla="*/ 316194 h 3161944"/>
              <a:gd name="connsiteX78" fmla="*/ 2867720 w 3176270"/>
              <a:gd name="connsiteY78" fmla="*/ 290557 h 3161944"/>
              <a:gd name="connsiteX79" fmla="*/ 2833537 w 3176270"/>
              <a:gd name="connsiteY79" fmla="*/ 230736 h 3161944"/>
              <a:gd name="connsiteX80" fmla="*/ 2807899 w 3176270"/>
              <a:gd name="connsiteY80" fmla="*/ 213645 h 3161944"/>
              <a:gd name="connsiteX81" fmla="*/ 2756624 w 3176270"/>
              <a:gd name="connsiteY81" fmla="*/ 162370 h 3161944"/>
              <a:gd name="connsiteX82" fmla="*/ 2730987 w 3176270"/>
              <a:gd name="connsiteY82" fmla="*/ 145278 h 3161944"/>
              <a:gd name="connsiteX83" fmla="*/ 2679712 w 3176270"/>
              <a:gd name="connsiteY83" fmla="*/ 94004 h 3161944"/>
              <a:gd name="connsiteX84" fmla="*/ 2654075 w 3176270"/>
              <a:gd name="connsiteY84" fmla="*/ 68366 h 3161944"/>
              <a:gd name="connsiteX85" fmla="*/ 2602800 w 3176270"/>
              <a:gd name="connsiteY85" fmla="*/ 42729 h 3161944"/>
              <a:gd name="connsiteX86" fmla="*/ 2568617 w 3176270"/>
              <a:gd name="connsiteY86" fmla="*/ 25637 h 3161944"/>
              <a:gd name="connsiteX87" fmla="*/ 2380610 w 3176270"/>
              <a:gd name="connsiteY87" fmla="*/ 8546 h 3161944"/>
              <a:gd name="connsiteX88" fmla="*/ 2303697 w 3176270"/>
              <a:gd name="connsiteY88" fmla="*/ 0 h 3161944"/>
              <a:gd name="connsiteX89" fmla="*/ 2201148 w 3176270"/>
              <a:gd name="connsiteY89" fmla="*/ 8546 h 3161944"/>
              <a:gd name="connsiteX90" fmla="*/ 2149873 w 3176270"/>
              <a:gd name="connsiteY90" fmla="*/ 25637 h 3161944"/>
              <a:gd name="connsiteX91" fmla="*/ 2107144 w 3176270"/>
              <a:gd name="connsiteY91" fmla="*/ 34183 h 3161944"/>
              <a:gd name="connsiteX92" fmla="*/ 2072961 w 3176270"/>
              <a:gd name="connsiteY92" fmla="*/ 42729 h 3161944"/>
              <a:gd name="connsiteX93" fmla="*/ 1970411 w 3176270"/>
              <a:gd name="connsiteY93" fmla="*/ 51275 h 3161944"/>
              <a:gd name="connsiteX94" fmla="*/ 1893499 w 3176270"/>
              <a:gd name="connsiteY94" fmla="*/ 59820 h 3161944"/>
              <a:gd name="connsiteX95" fmla="*/ 1765312 w 3176270"/>
              <a:gd name="connsiteY95" fmla="*/ 76912 h 3161944"/>
              <a:gd name="connsiteX96" fmla="*/ 1397843 w 3176270"/>
              <a:gd name="connsiteY96" fmla="*/ 85458 h 3161944"/>
              <a:gd name="connsiteX97" fmla="*/ 1320931 w 3176270"/>
              <a:gd name="connsiteY97" fmla="*/ 102549 h 3161944"/>
              <a:gd name="connsiteX98" fmla="*/ 1286748 w 3176270"/>
              <a:gd name="connsiteY98" fmla="*/ 111095 h 3161944"/>
              <a:gd name="connsiteX99" fmla="*/ 1209836 w 3176270"/>
              <a:gd name="connsiteY99" fmla="*/ 145278 h 3161944"/>
              <a:gd name="connsiteX100" fmla="*/ 1184198 w 3176270"/>
              <a:gd name="connsiteY100" fmla="*/ 153824 h 3161944"/>
              <a:gd name="connsiteX101" fmla="*/ 1107286 w 3176270"/>
              <a:gd name="connsiteY101" fmla="*/ 196553 h 3161944"/>
              <a:gd name="connsiteX102" fmla="*/ 1056011 w 3176270"/>
              <a:gd name="connsiteY102" fmla="*/ 213645 h 3161944"/>
              <a:gd name="connsiteX103" fmla="*/ 1013282 w 3176270"/>
              <a:gd name="connsiteY103" fmla="*/ 230736 h 3161944"/>
              <a:gd name="connsiteX104" fmla="*/ 987645 w 3176270"/>
              <a:gd name="connsiteY104" fmla="*/ 256374 h 3161944"/>
              <a:gd name="connsiteX105" fmla="*/ 970553 w 3176270"/>
              <a:gd name="connsiteY105" fmla="*/ 282011 h 3161944"/>
              <a:gd name="connsiteX106" fmla="*/ 944916 w 3176270"/>
              <a:gd name="connsiteY106" fmla="*/ 299103 h 3161944"/>
              <a:gd name="connsiteX107" fmla="*/ 893641 w 3176270"/>
              <a:gd name="connsiteY107" fmla="*/ 358923 h 3161944"/>
              <a:gd name="connsiteX108" fmla="*/ 825275 w 3176270"/>
              <a:gd name="connsiteY108" fmla="*/ 435835 h 3161944"/>
              <a:gd name="connsiteX109" fmla="*/ 782546 w 3176270"/>
              <a:gd name="connsiteY109" fmla="*/ 461473 h 3161944"/>
              <a:gd name="connsiteX110" fmla="*/ 722725 w 3176270"/>
              <a:gd name="connsiteY110" fmla="*/ 504202 h 3161944"/>
              <a:gd name="connsiteX111" fmla="*/ 654359 w 3176270"/>
              <a:gd name="connsiteY111" fmla="*/ 521293 h 3161944"/>
              <a:gd name="connsiteX112" fmla="*/ 628722 w 3176270"/>
              <a:gd name="connsiteY112" fmla="*/ 529839 h 3161944"/>
              <a:gd name="connsiteX113" fmla="*/ 517626 w 3176270"/>
              <a:gd name="connsiteY113" fmla="*/ 581114 h 3161944"/>
              <a:gd name="connsiteX114" fmla="*/ 415077 w 3176270"/>
              <a:gd name="connsiteY114" fmla="*/ 598205 h 3161944"/>
              <a:gd name="connsiteX115" fmla="*/ 321073 w 3176270"/>
              <a:gd name="connsiteY115" fmla="*/ 632389 h 3161944"/>
              <a:gd name="connsiteX116" fmla="*/ 252707 w 3176270"/>
              <a:gd name="connsiteY116" fmla="*/ 640934 h 3161944"/>
              <a:gd name="connsiteX117" fmla="*/ 227069 w 3176270"/>
              <a:gd name="connsiteY117" fmla="*/ 649480 h 3161944"/>
              <a:gd name="connsiteX118" fmla="*/ 201432 w 3176270"/>
              <a:gd name="connsiteY118" fmla="*/ 700755 h 3161944"/>
              <a:gd name="connsiteX119" fmla="*/ 184340 w 3176270"/>
              <a:gd name="connsiteY119" fmla="*/ 734938 h 316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176270" h="3161944">
                <a:moveTo>
                  <a:pt x="184340" y="734938"/>
                </a:moveTo>
                <a:lnTo>
                  <a:pt x="184340" y="734938"/>
                </a:lnTo>
                <a:cubicBezTo>
                  <a:pt x="141611" y="806153"/>
                  <a:pt x="93294" y="874301"/>
                  <a:pt x="56153" y="948583"/>
                </a:cubicBezTo>
                <a:cubicBezTo>
                  <a:pt x="41628" y="977633"/>
                  <a:pt x="37714" y="1010916"/>
                  <a:pt x="30516" y="1042587"/>
                </a:cubicBezTo>
                <a:cubicBezTo>
                  <a:pt x="18573" y="1095137"/>
                  <a:pt x="12392" y="1143813"/>
                  <a:pt x="4879" y="1196411"/>
                </a:cubicBezTo>
                <a:cubicBezTo>
                  <a:pt x="12519" y="1440910"/>
                  <a:pt x="-27048" y="1398376"/>
                  <a:pt x="39062" y="1521151"/>
                </a:cubicBezTo>
                <a:cubicBezTo>
                  <a:pt x="49950" y="1541372"/>
                  <a:pt x="63621" y="1560120"/>
                  <a:pt x="73245" y="1580972"/>
                </a:cubicBezTo>
                <a:cubicBezTo>
                  <a:pt x="80795" y="1597330"/>
                  <a:pt x="78078" y="1619045"/>
                  <a:pt x="90337" y="1632247"/>
                </a:cubicBezTo>
                <a:cubicBezTo>
                  <a:pt x="116701" y="1660639"/>
                  <a:pt x="152102" y="1679121"/>
                  <a:pt x="184340" y="1700613"/>
                </a:cubicBezTo>
                <a:lnTo>
                  <a:pt x="261253" y="1751888"/>
                </a:lnTo>
                <a:lnTo>
                  <a:pt x="286890" y="1768979"/>
                </a:lnTo>
                <a:cubicBezTo>
                  <a:pt x="292587" y="1777525"/>
                  <a:pt x="297407" y="1786727"/>
                  <a:pt x="303982" y="1794617"/>
                </a:cubicBezTo>
                <a:cubicBezTo>
                  <a:pt x="320998" y="1815036"/>
                  <a:pt x="358905" y="1847107"/>
                  <a:pt x="380894" y="1854437"/>
                </a:cubicBezTo>
                <a:cubicBezTo>
                  <a:pt x="389440" y="1857286"/>
                  <a:pt x="398474" y="1858954"/>
                  <a:pt x="406531" y="1862983"/>
                </a:cubicBezTo>
                <a:cubicBezTo>
                  <a:pt x="415717" y="1867576"/>
                  <a:pt x="422982" y="1875482"/>
                  <a:pt x="432168" y="1880075"/>
                </a:cubicBezTo>
                <a:cubicBezTo>
                  <a:pt x="457262" y="1892622"/>
                  <a:pt x="483657" y="1902394"/>
                  <a:pt x="509081" y="1914258"/>
                </a:cubicBezTo>
                <a:cubicBezTo>
                  <a:pt x="526397" y="1922339"/>
                  <a:pt x="543264" y="1931349"/>
                  <a:pt x="560355" y="1939895"/>
                </a:cubicBezTo>
                <a:cubicBezTo>
                  <a:pt x="571750" y="1954138"/>
                  <a:pt x="584421" y="1967447"/>
                  <a:pt x="594539" y="1982624"/>
                </a:cubicBezTo>
                <a:cubicBezTo>
                  <a:pt x="613369" y="2010868"/>
                  <a:pt x="606865" y="2018402"/>
                  <a:pt x="628722" y="2042445"/>
                </a:cubicBezTo>
                <a:cubicBezTo>
                  <a:pt x="650401" y="2066292"/>
                  <a:pt x="677751" y="2085028"/>
                  <a:pt x="697088" y="2110811"/>
                </a:cubicBezTo>
                <a:cubicBezTo>
                  <a:pt x="705634" y="2122205"/>
                  <a:pt x="713197" y="2134407"/>
                  <a:pt x="722725" y="2144994"/>
                </a:cubicBezTo>
                <a:cubicBezTo>
                  <a:pt x="738895" y="2162960"/>
                  <a:pt x="753273" y="2183833"/>
                  <a:pt x="774000" y="2196269"/>
                </a:cubicBezTo>
                <a:cubicBezTo>
                  <a:pt x="788243" y="2204815"/>
                  <a:pt x="803441" y="2211940"/>
                  <a:pt x="816729" y="2221906"/>
                </a:cubicBezTo>
                <a:cubicBezTo>
                  <a:pt x="826398" y="2229157"/>
                  <a:pt x="832532" y="2240519"/>
                  <a:pt x="842367" y="2247544"/>
                </a:cubicBezTo>
                <a:cubicBezTo>
                  <a:pt x="852733" y="2254948"/>
                  <a:pt x="865747" y="2257883"/>
                  <a:pt x="876550" y="2264635"/>
                </a:cubicBezTo>
                <a:cubicBezTo>
                  <a:pt x="888628" y="2272184"/>
                  <a:pt x="897994" y="2283903"/>
                  <a:pt x="910733" y="2290273"/>
                </a:cubicBezTo>
                <a:cubicBezTo>
                  <a:pt x="921238" y="2295526"/>
                  <a:pt x="933585" y="2295728"/>
                  <a:pt x="944916" y="2298818"/>
                </a:cubicBezTo>
                <a:cubicBezTo>
                  <a:pt x="964924" y="2304275"/>
                  <a:pt x="984797" y="2310213"/>
                  <a:pt x="1004737" y="2315910"/>
                </a:cubicBezTo>
                <a:cubicBezTo>
                  <a:pt x="1007585" y="2350093"/>
                  <a:pt x="1009494" y="2384368"/>
                  <a:pt x="1013282" y="2418460"/>
                </a:cubicBezTo>
                <a:cubicBezTo>
                  <a:pt x="1020291" y="2481544"/>
                  <a:pt x="1017918" y="2451776"/>
                  <a:pt x="1030374" y="2495372"/>
                </a:cubicBezTo>
                <a:cubicBezTo>
                  <a:pt x="1041151" y="2533091"/>
                  <a:pt x="1035170" y="2522403"/>
                  <a:pt x="1047466" y="2555192"/>
                </a:cubicBezTo>
                <a:cubicBezTo>
                  <a:pt x="1052852" y="2569555"/>
                  <a:pt x="1058070" y="2584020"/>
                  <a:pt x="1064557" y="2597921"/>
                </a:cubicBezTo>
                <a:cubicBezTo>
                  <a:pt x="1078025" y="2626781"/>
                  <a:pt x="1107286" y="2683379"/>
                  <a:pt x="1107286" y="2683379"/>
                </a:cubicBezTo>
                <a:cubicBezTo>
                  <a:pt x="1111840" y="2710704"/>
                  <a:pt x="1122276" y="2781723"/>
                  <a:pt x="1132924" y="2803020"/>
                </a:cubicBezTo>
                <a:cubicBezTo>
                  <a:pt x="1138621" y="2814415"/>
                  <a:pt x="1143695" y="2826143"/>
                  <a:pt x="1150015" y="2837204"/>
                </a:cubicBezTo>
                <a:cubicBezTo>
                  <a:pt x="1155111" y="2846122"/>
                  <a:pt x="1159844" y="2855579"/>
                  <a:pt x="1167107" y="2862841"/>
                </a:cubicBezTo>
                <a:cubicBezTo>
                  <a:pt x="1174369" y="2870103"/>
                  <a:pt x="1184198" y="2874235"/>
                  <a:pt x="1192744" y="2879932"/>
                </a:cubicBezTo>
                <a:cubicBezTo>
                  <a:pt x="1222834" y="2925066"/>
                  <a:pt x="1194551" y="2888805"/>
                  <a:pt x="1244019" y="2931207"/>
                </a:cubicBezTo>
                <a:cubicBezTo>
                  <a:pt x="1274329" y="2957187"/>
                  <a:pt x="1266349" y="2961060"/>
                  <a:pt x="1303839" y="2982482"/>
                </a:cubicBezTo>
                <a:cubicBezTo>
                  <a:pt x="1311660" y="2986951"/>
                  <a:pt x="1321420" y="2986999"/>
                  <a:pt x="1329477" y="2991028"/>
                </a:cubicBezTo>
                <a:cubicBezTo>
                  <a:pt x="1351375" y="3001977"/>
                  <a:pt x="1381705" y="3025529"/>
                  <a:pt x="1406389" y="3033757"/>
                </a:cubicBezTo>
                <a:cubicBezTo>
                  <a:pt x="1428674" y="3041185"/>
                  <a:pt x="1452169" y="3044395"/>
                  <a:pt x="1474755" y="3050848"/>
                </a:cubicBezTo>
                <a:cubicBezTo>
                  <a:pt x="1492078" y="3055797"/>
                  <a:pt x="1508938" y="3062243"/>
                  <a:pt x="1526030" y="3067940"/>
                </a:cubicBezTo>
                <a:cubicBezTo>
                  <a:pt x="1554687" y="3089433"/>
                  <a:pt x="1593823" y="3121969"/>
                  <a:pt x="1628580" y="3127761"/>
                </a:cubicBezTo>
                <a:cubicBezTo>
                  <a:pt x="1645671" y="3130609"/>
                  <a:pt x="1662912" y="3132676"/>
                  <a:pt x="1679854" y="3136306"/>
                </a:cubicBezTo>
                <a:cubicBezTo>
                  <a:pt x="1702823" y="3141228"/>
                  <a:pt x="1725187" y="3148791"/>
                  <a:pt x="1748221" y="3153398"/>
                </a:cubicBezTo>
                <a:lnTo>
                  <a:pt x="1790950" y="3161944"/>
                </a:lnTo>
                <a:lnTo>
                  <a:pt x="2038778" y="3153398"/>
                </a:lnTo>
                <a:cubicBezTo>
                  <a:pt x="2073039" y="3151727"/>
                  <a:pt x="2107051" y="3146170"/>
                  <a:pt x="2141327" y="3144852"/>
                </a:cubicBezTo>
                <a:cubicBezTo>
                  <a:pt x="2255222" y="3140471"/>
                  <a:pt x="2369215" y="3139155"/>
                  <a:pt x="2483159" y="3136306"/>
                </a:cubicBezTo>
                <a:cubicBezTo>
                  <a:pt x="2494553" y="3133458"/>
                  <a:pt x="2506837" y="3133014"/>
                  <a:pt x="2517342" y="3127761"/>
                </a:cubicBezTo>
                <a:cubicBezTo>
                  <a:pt x="2530081" y="3121391"/>
                  <a:pt x="2539312" y="3109451"/>
                  <a:pt x="2551525" y="3102123"/>
                </a:cubicBezTo>
                <a:cubicBezTo>
                  <a:pt x="2567911" y="3092291"/>
                  <a:pt x="2585708" y="3085032"/>
                  <a:pt x="2602800" y="3076486"/>
                </a:cubicBezTo>
                <a:cubicBezTo>
                  <a:pt x="2628437" y="3050849"/>
                  <a:pt x="2657453" y="3028193"/>
                  <a:pt x="2679712" y="2999574"/>
                </a:cubicBezTo>
                <a:lnTo>
                  <a:pt x="2739533" y="2922661"/>
                </a:lnTo>
                <a:cubicBezTo>
                  <a:pt x="2759575" y="2862538"/>
                  <a:pt x="2733490" y="2936761"/>
                  <a:pt x="2765170" y="2862841"/>
                </a:cubicBezTo>
                <a:cubicBezTo>
                  <a:pt x="2792765" y="2798452"/>
                  <a:pt x="2743642" y="2887328"/>
                  <a:pt x="2799353" y="2794475"/>
                </a:cubicBezTo>
                <a:cubicBezTo>
                  <a:pt x="2802202" y="2768837"/>
                  <a:pt x="2804699" y="2743158"/>
                  <a:pt x="2807899" y="2717562"/>
                </a:cubicBezTo>
                <a:cubicBezTo>
                  <a:pt x="2810397" y="2697575"/>
                  <a:pt x="2814441" y="2677784"/>
                  <a:pt x="2816445" y="2657742"/>
                </a:cubicBezTo>
                <a:cubicBezTo>
                  <a:pt x="2822989" y="2592303"/>
                  <a:pt x="2828293" y="2526744"/>
                  <a:pt x="2833537" y="2461189"/>
                </a:cubicBezTo>
                <a:cubicBezTo>
                  <a:pt x="2839687" y="2384312"/>
                  <a:pt x="2842554" y="2307151"/>
                  <a:pt x="2850628" y="2230452"/>
                </a:cubicBezTo>
                <a:cubicBezTo>
                  <a:pt x="2856325" y="2176329"/>
                  <a:pt x="2862305" y="2122234"/>
                  <a:pt x="2867720" y="2068082"/>
                </a:cubicBezTo>
                <a:cubicBezTo>
                  <a:pt x="2870851" y="2036774"/>
                  <a:pt x="2872749" y="2005345"/>
                  <a:pt x="2876266" y="1974078"/>
                </a:cubicBezTo>
                <a:cubicBezTo>
                  <a:pt x="2898387" y="1777448"/>
                  <a:pt x="2819333" y="1537561"/>
                  <a:pt x="2944632" y="1384418"/>
                </a:cubicBezTo>
                <a:cubicBezTo>
                  <a:pt x="2970269" y="1353084"/>
                  <a:pt x="3003438" y="1326627"/>
                  <a:pt x="3021544" y="1290415"/>
                </a:cubicBezTo>
                <a:cubicBezTo>
                  <a:pt x="3114291" y="1104924"/>
                  <a:pt x="2991720" y="1353612"/>
                  <a:pt x="3064273" y="1196411"/>
                </a:cubicBezTo>
                <a:cubicBezTo>
                  <a:pt x="3074950" y="1173278"/>
                  <a:pt x="3089221" y="1151791"/>
                  <a:pt x="3098456" y="1128045"/>
                </a:cubicBezTo>
                <a:cubicBezTo>
                  <a:pt x="3109235" y="1100327"/>
                  <a:pt x="3116134" y="1071242"/>
                  <a:pt x="3124094" y="1042587"/>
                </a:cubicBezTo>
                <a:cubicBezTo>
                  <a:pt x="3152798" y="939251"/>
                  <a:pt x="3131575" y="1010163"/>
                  <a:pt x="3149731" y="931491"/>
                </a:cubicBezTo>
                <a:cubicBezTo>
                  <a:pt x="3155013" y="908603"/>
                  <a:pt x="3161126" y="885914"/>
                  <a:pt x="3166823" y="863125"/>
                </a:cubicBezTo>
                <a:cubicBezTo>
                  <a:pt x="3180028" y="757476"/>
                  <a:pt x="3178796" y="801711"/>
                  <a:pt x="3166823" y="658026"/>
                </a:cubicBezTo>
                <a:cubicBezTo>
                  <a:pt x="3164916" y="635139"/>
                  <a:pt x="3170696" y="608978"/>
                  <a:pt x="3158277" y="589660"/>
                </a:cubicBezTo>
                <a:cubicBezTo>
                  <a:pt x="3142873" y="565698"/>
                  <a:pt x="3089910" y="538385"/>
                  <a:pt x="3089910" y="538385"/>
                </a:cubicBezTo>
                <a:cubicBezTo>
                  <a:pt x="3084213" y="529839"/>
                  <a:pt x="3079690" y="520381"/>
                  <a:pt x="3072819" y="512747"/>
                </a:cubicBezTo>
                <a:cubicBezTo>
                  <a:pt x="3053954" y="491786"/>
                  <a:pt x="3029918" y="475487"/>
                  <a:pt x="3012998" y="452927"/>
                </a:cubicBezTo>
                <a:cubicBezTo>
                  <a:pt x="3004452" y="441533"/>
                  <a:pt x="2996630" y="429558"/>
                  <a:pt x="2987361" y="418744"/>
                </a:cubicBezTo>
                <a:cubicBezTo>
                  <a:pt x="2966339" y="394218"/>
                  <a:pt x="2944731" y="379511"/>
                  <a:pt x="2918995" y="358923"/>
                </a:cubicBezTo>
                <a:cubicBezTo>
                  <a:pt x="2910449" y="344680"/>
                  <a:pt x="2903323" y="329482"/>
                  <a:pt x="2893357" y="316194"/>
                </a:cubicBezTo>
                <a:cubicBezTo>
                  <a:pt x="2886106" y="306526"/>
                  <a:pt x="2874745" y="300391"/>
                  <a:pt x="2867720" y="290557"/>
                </a:cubicBezTo>
                <a:cubicBezTo>
                  <a:pt x="2850970" y="267107"/>
                  <a:pt x="2853715" y="250914"/>
                  <a:pt x="2833537" y="230736"/>
                </a:cubicBezTo>
                <a:cubicBezTo>
                  <a:pt x="2826274" y="223473"/>
                  <a:pt x="2815576" y="220469"/>
                  <a:pt x="2807899" y="213645"/>
                </a:cubicBezTo>
                <a:cubicBezTo>
                  <a:pt x="2789833" y="197587"/>
                  <a:pt x="2776735" y="175778"/>
                  <a:pt x="2756624" y="162370"/>
                </a:cubicBezTo>
                <a:cubicBezTo>
                  <a:pt x="2748078" y="156673"/>
                  <a:pt x="2738663" y="152101"/>
                  <a:pt x="2730987" y="145278"/>
                </a:cubicBezTo>
                <a:cubicBezTo>
                  <a:pt x="2712921" y="129220"/>
                  <a:pt x="2696804" y="111096"/>
                  <a:pt x="2679712" y="94004"/>
                </a:cubicBezTo>
                <a:cubicBezTo>
                  <a:pt x="2671166" y="85458"/>
                  <a:pt x="2664131" y="75070"/>
                  <a:pt x="2654075" y="68366"/>
                </a:cubicBezTo>
                <a:cubicBezTo>
                  <a:pt x="2604804" y="35520"/>
                  <a:pt x="2652336" y="63959"/>
                  <a:pt x="2602800" y="42729"/>
                </a:cubicBezTo>
                <a:cubicBezTo>
                  <a:pt x="2591091" y="37711"/>
                  <a:pt x="2580703" y="29666"/>
                  <a:pt x="2568617" y="25637"/>
                </a:cubicBezTo>
                <a:cubicBezTo>
                  <a:pt x="2521897" y="10063"/>
                  <a:pt x="2394856" y="9642"/>
                  <a:pt x="2380610" y="8546"/>
                </a:cubicBezTo>
                <a:cubicBezTo>
                  <a:pt x="2354891" y="6568"/>
                  <a:pt x="2329335" y="2849"/>
                  <a:pt x="2303697" y="0"/>
                </a:cubicBezTo>
                <a:cubicBezTo>
                  <a:pt x="2269514" y="2849"/>
                  <a:pt x="2234983" y="2907"/>
                  <a:pt x="2201148" y="8546"/>
                </a:cubicBezTo>
                <a:cubicBezTo>
                  <a:pt x="2183377" y="11508"/>
                  <a:pt x="2167539" y="22104"/>
                  <a:pt x="2149873" y="25637"/>
                </a:cubicBezTo>
                <a:cubicBezTo>
                  <a:pt x="2135630" y="28486"/>
                  <a:pt x="2121323" y="31032"/>
                  <a:pt x="2107144" y="34183"/>
                </a:cubicBezTo>
                <a:cubicBezTo>
                  <a:pt x="2095679" y="36731"/>
                  <a:pt x="2084615" y="41272"/>
                  <a:pt x="2072961" y="42729"/>
                </a:cubicBezTo>
                <a:cubicBezTo>
                  <a:pt x="2038924" y="46984"/>
                  <a:pt x="2004558" y="48023"/>
                  <a:pt x="1970411" y="51275"/>
                </a:cubicBezTo>
                <a:cubicBezTo>
                  <a:pt x="1944732" y="53721"/>
                  <a:pt x="1919095" y="56621"/>
                  <a:pt x="1893499" y="59820"/>
                </a:cubicBezTo>
                <a:cubicBezTo>
                  <a:pt x="1871244" y="62602"/>
                  <a:pt x="1784911" y="76143"/>
                  <a:pt x="1765312" y="76912"/>
                </a:cubicBezTo>
                <a:cubicBezTo>
                  <a:pt x="1642883" y="81713"/>
                  <a:pt x="1520333" y="82609"/>
                  <a:pt x="1397843" y="85458"/>
                </a:cubicBezTo>
                <a:lnTo>
                  <a:pt x="1320931" y="102549"/>
                </a:lnTo>
                <a:cubicBezTo>
                  <a:pt x="1309487" y="105190"/>
                  <a:pt x="1297890" y="107381"/>
                  <a:pt x="1286748" y="111095"/>
                </a:cubicBezTo>
                <a:cubicBezTo>
                  <a:pt x="1227120" y="130972"/>
                  <a:pt x="1261951" y="122943"/>
                  <a:pt x="1209836" y="145278"/>
                </a:cubicBezTo>
                <a:cubicBezTo>
                  <a:pt x="1201556" y="148826"/>
                  <a:pt x="1192255" y="149795"/>
                  <a:pt x="1184198" y="153824"/>
                </a:cubicBezTo>
                <a:cubicBezTo>
                  <a:pt x="1140838" y="175504"/>
                  <a:pt x="1148431" y="180094"/>
                  <a:pt x="1107286" y="196553"/>
                </a:cubicBezTo>
                <a:cubicBezTo>
                  <a:pt x="1090558" y="203244"/>
                  <a:pt x="1072739" y="206954"/>
                  <a:pt x="1056011" y="213645"/>
                </a:cubicBezTo>
                <a:lnTo>
                  <a:pt x="1013282" y="230736"/>
                </a:lnTo>
                <a:cubicBezTo>
                  <a:pt x="1004736" y="239282"/>
                  <a:pt x="995382" y="247090"/>
                  <a:pt x="987645" y="256374"/>
                </a:cubicBezTo>
                <a:cubicBezTo>
                  <a:pt x="981070" y="264264"/>
                  <a:pt x="977816" y="274748"/>
                  <a:pt x="970553" y="282011"/>
                </a:cubicBezTo>
                <a:cubicBezTo>
                  <a:pt x="963290" y="289274"/>
                  <a:pt x="953462" y="293406"/>
                  <a:pt x="944916" y="299103"/>
                </a:cubicBezTo>
                <a:cubicBezTo>
                  <a:pt x="905672" y="357967"/>
                  <a:pt x="955818" y="286382"/>
                  <a:pt x="893641" y="358923"/>
                </a:cubicBezTo>
                <a:cubicBezTo>
                  <a:pt x="862756" y="394956"/>
                  <a:pt x="884723" y="400165"/>
                  <a:pt x="825275" y="435835"/>
                </a:cubicBezTo>
                <a:cubicBezTo>
                  <a:pt x="811032" y="444381"/>
                  <a:pt x="795834" y="451507"/>
                  <a:pt x="782546" y="461473"/>
                </a:cubicBezTo>
                <a:cubicBezTo>
                  <a:pt x="744188" y="490242"/>
                  <a:pt x="771632" y="487900"/>
                  <a:pt x="722725" y="504202"/>
                </a:cubicBezTo>
                <a:cubicBezTo>
                  <a:pt x="700440" y="511630"/>
                  <a:pt x="676643" y="513865"/>
                  <a:pt x="654359" y="521293"/>
                </a:cubicBezTo>
                <a:lnTo>
                  <a:pt x="628722" y="529839"/>
                </a:lnTo>
                <a:cubicBezTo>
                  <a:pt x="586536" y="561478"/>
                  <a:pt x="582214" y="570350"/>
                  <a:pt x="517626" y="581114"/>
                </a:cubicBezTo>
                <a:lnTo>
                  <a:pt x="415077" y="598205"/>
                </a:lnTo>
                <a:cubicBezTo>
                  <a:pt x="398083" y="605003"/>
                  <a:pt x="337031" y="630394"/>
                  <a:pt x="321073" y="632389"/>
                </a:cubicBezTo>
                <a:lnTo>
                  <a:pt x="252707" y="640934"/>
                </a:lnTo>
                <a:cubicBezTo>
                  <a:pt x="244161" y="643783"/>
                  <a:pt x="234103" y="643852"/>
                  <a:pt x="227069" y="649480"/>
                </a:cubicBezTo>
                <a:cubicBezTo>
                  <a:pt x="187051" y="681495"/>
                  <a:pt x="228952" y="666355"/>
                  <a:pt x="201432" y="700755"/>
                </a:cubicBezTo>
                <a:cubicBezTo>
                  <a:pt x="171055" y="738727"/>
                  <a:pt x="187189" y="729241"/>
                  <a:pt x="184340" y="734938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503574" y="1584799"/>
            <a:ext cx="4666063" cy="2518897"/>
          </a:xfrm>
          <a:custGeom>
            <a:avLst/>
            <a:gdLst>
              <a:gd name="connsiteX0" fmla="*/ 324800 w 4666063"/>
              <a:gd name="connsiteY0" fmla="*/ 1375872 h 2796189"/>
              <a:gd name="connsiteX1" fmla="*/ 324800 w 4666063"/>
              <a:gd name="connsiteY1" fmla="*/ 1375872 h 2796189"/>
              <a:gd name="connsiteX2" fmla="*/ 94063 w 4666063"/>
              <a:gd name="connsiteY2" fmla="*/ 1786071 h 2796189"/>
              <a:gd name="connsiteX3" fmla="*/ 8605 w 4666063"/>
              <a:gd name="connsiteY3" fmla="*/ 2127902 h 2796189"/>
              <a:gd name="connsiteX4" fmla="*/ 25697 w 4666063"/>
              <a:gd name="connsiteY4" fmla="*/ 2401368 h 2796189"/>
              <a:gd name="connsiteX5" fmla="*/ 42789 w 4666063"/>
              <a:gd name="connsiteY5" fmla="*/ 2444097 h 2796189"/>
              <a:gd name="connsiteX6" fmla="*/ 162430 w 4666063"/>
              <a:gd name="connsiteY6" fmla="*/ 2546646 h 2796189"/>
              <a:gd name="connsiteX7" fmla="*/ 213705 w 4666063"/>
              <a:gd name="connsiteY7" fmla="*/ 2580829 h 2796189"/>
              <a:gd name="connsiteX8" fmla="*/ 299162 w 4666063"/>
              <a:gd name="connsiteY8" fmla="*/ 2623558 h 2796189"/>
              <a:gd name="connsiteX9" fmla="*/ 564082 w 4666063"/>
              <a:gd name="connsiteY9" fmla="*/ 2717562 h 2796189"/>
              <a:gd name="connsiteX10" fmla="*/ 743544 w 4666063"/>
              <a:gd name="connsiteY10" fmla="*/ 2777383 h 2796189"/>
              <a:gd name="connsiteX11" fmla="*/ 837547 w 4666063"/>
              <a:gd name="connsiteY11" fmla="*/ 2785929 h 2796189"/>
              <a:gd name="connsiteX12" fmla="*/ 965734 w 4666063"/>
              <a:gd name="connsiteY12" fmla="*/ 2785929 h 2796189"/>
              <a:gd name="connsiteX13" fmla="*/ 991372 w 4666063"/>
              <a:gd name="connsiteY13" fmla="*/ 2768837 h 2796189"/>
              <a:gd name="connsiteX14" fmla="*/ 1025555 w 4666063"/>
              <a:gd name="connsiteY14" fmla="*/ 2760291 h 2796189"/>
              <a:gd name="connsiteX15" fmla="*/ 1068284 w 4666063"/>
              <a:gd name="connsiteY15" fmla="*/ 2743200 h 2796189"/>
              <a:gd name="connsiteX16" fmla="*/ 1153742 w 4666063"/>
              <a:gd name="connsiteY16" fmla="*/ 2734654 h 2796189"/>
              <a:gd name="connsiteX17" fmla="*/ 1393024 w 4666063"/>
              <a:gd name="connsiteY17" fmla="*/ 2683379 h 2796189"/>
              <a:gd name="connsiteX18" fmla="*/ 1521211 w 4666063"/>
              <a:gd name="connsiteY18" fmla="*/ 2649196 h 2796189"/>
              <a:gd name="connsiteX19" fmla="*/ 1803222 w 4666063"/>
              <a:gd name="connsiteY19" fmla="*/ 2580829 h 2796189"/>
              <a:gd name="connsiteX20" fmla="*/ 2025413 w 4666063"/>
              <a:gd name="connsiteY20" fmla="*/ 2503917 h 2796189"/>
              <a:gd name="connsiteX21" fmla="*/ 2153600 w 4666063"/>
              <a:gd name="connsiteY21" fmla="*/ 2469734 h 2796189"/>
              <a:gd name="connsiteX22" fmla="*/ 2452703 w 4666063"/>
              <a:gd name="connsiteY22" fmla="*/ 2324456 h 2796189"/>
              <a:gd name="connsiteX23" fmla="*/ 2580890 w 4666063"/>
              <a:gd name="connsiteY23" fmla="*/ 2273181 h 2796189"/>
              <a:gd name="connsiteX24" fmla="*/ 2657802 w 4666063"/>
              <a:gd name="connsiteY24" fmla="*/ 2230452 h 2796189"/>
              <a:gd name="connsiteX25" fmla="*/ 2751805 w 4666063"/>
              <a:gd name="connsiteY25" fmla="*/ 2204814 h 2796189"/>
              <a:gd name="connsiteX26" fmla="*/ 2777443 w 4666063"/>
              <a:gd name="connsiteY26" fmla="*/ 2196269 h 2796189"/>
              <a:gd name="connsiteX27" fmla="*/ 2837263 w 4666063"/>
              <a:gd name="connsiteY27" fmla="*/ 2153540 h 2796189"/>
              <a:gd name="connsiteX28" fmla="*/ 2888538 w 4666063"/>
              <a:gd name="connsiteY28" fmla="*/ 2076628 h 2796189"/>
              <a:gd name="connsiteX29" fmla="*/ 2948359 w 4666063"/>
              <a:gd name="connsiteY29" fmla="*/ 2033899 h 2796189"/>
              <a:gd name="connsiteX30" fmla="*/ 2982542 w 4666063"/>
              <a:gd name="connsiteY30" fmla="*/ 2025353 h 2796189"/>
              <a:gd name="connsiteX31" fmla="*/ 3033817 w 4666063"/>
              <a:gd name="connsiteY31" fmla="*/ 1982624 h 2796189"/>
              <a:gd name="connsiteX32" fmla="*/ 3068000 w 4666063"/>
              <a:gd name="connsiteY32" fmla="*/ 1974078 h 2796189"/>
              <a:gd name="connsiteX33" fmla="*/ 3093637 w 4666063"/>
              <a:gd name="connsiteY33" fmla="*/ 1965532 h 2796189"/>
              <a:gd name="connsiteX34" fmla="*/ 3119275 w 4666063"/>
              <a:gd name="connsiteY34" fmla="*/ 1939895 h 2796189"/>
              <a:gd name="connsiteX35" fmla="*/ 3204733 w 4666063"/>
              <a:gd name="connsiteY35" fmla="*/ 1880074 h 2796189"/>
              <a:gd name="connsiteX36" fmla="*/ 3247462 w 4666063"/>
              <a:gd name="connsiteY36" fmla="*/ 1837345 h 2796189"/>
              <a:gd name="connsiteX37" fmla="*/ 3281645 w 4666063"/>
              <a:gd name="connsiteY37" fmla="*/ 1811708 h 2796189"/>
              <a:gd name="connsiteX38" fmla="*/ 3341465 w 4666063"/>
              <a:gd name="connsiteY38" fmla="*/ 1768979 h 2796189"/>
              <a:gd name="connsiteX39" fmla="*/ 3367103 w 4666063"/>
              <a:gd name="connsiteY39" fmla="*/ 1743342 h 2796189"/>
              <a:gd name="connsiteX40" fmla="*/ 3409832 w 4666063"/>
              <a:gd name="connsiteY40" fmla="*/ 1683521 h 2796189"/>
              <a:gd name="connsiteX41" fmla="*/ 3418377 w 4666063"/>
              <a:gd name="connsiteY41" fmla="*/ 1640792 h 2796189"/>
              <a:gd name="connsiteX42" fmla="*/ 3435469 w 4666063"/>
              <a:gd name="connsiteY42" fmla="*/ 1606609 h 2796189"/>
              <a:gd name="connsiteX43" fmla="*/ 3640568 w 4666063"/>
              <a:gd name="connsiteY43" fmla="*/ 1410056 h 2796189"/>
              <a:gd name="connsiteX44" fmla="*/ 3700389 w 4666063"/>
              <a:gd name="connsiteY44" fmla="*/ 1367327 h 2796189"/>
              <a:gd name="connsiteX45" fmla="*/ 3802938 w 4666063"/>
              <a:gd name="connsiteY45" fmla="*/ 1273323 h 2796189"/>
              <a:gd name="connsiteX46" fmla="*/ 3905488 w 4666063"/>
              <a:gd name="connsiteY46" fmla="*/ 1222048 h 2796189"/>
              <a:gd name="connsiteX47" fmla="*/ 3990946 w 4666063"/>
              <a:gd name="connsiteY47" fmla="*/ 1170773 h 2796189"/>
              <a:gd name="connsiteX48" fmla="*/ 4076404 w 4666063"/>
              <a:gd name="connsiteY48" fmla="*/ 1145136 h 2796189"/>
              <a:gd name="connsiteX49" fmla="*/ 4144770 w 4666063"/>
              <a:gd name="connsiteY49" fmla="*/ 1102407 h 2796189"/>
              <a:gd name="connsiteX50" fmla="*/ 4178953 w 4666063"/>
              <a:gd name="connsiteY50" fmla="*/ 1093861 h 2796189"/>
              <a:gd name="connsiteX51" fmla="*/ 4247319 w 4666063"/>
              <a:gd name="connsiteY51" fmla="*/ 1034041 h 2796189"/>
              <a:gd name="connsiteX52" fmla="*/ 4272957 w 4666063"/>
              <a:gd name="connsiteY52" fmla="*/ 1025495 h 2796189"/>
              <a:gd name="connsiteX53" fmla="*/ 4298594 w 4666063"/>
              <a:gd name="connsiteY53" fmla="*/ 1008403 h 2796189"/>
              <a:gd name="connsiteX54" fmla="*/ 4341323 w 4666063"/>
              <a:gd name="connsiteY54" fmla="*/ 999857 h 2796189"/>
              <a:gd name="connsiteX55" fmla="*/ 4375506 w 4666063"/>
              <a:gd name="connsiteY55" fmla="*/ 965674 h 2796189"/>
              <a:gd name="connsiteX56" fmla="*/ 4426781 w 4666063"/>
              <a:gd name="connsiteY56" fmla="*/ 931491 h 2796189"/>
              <a:gd name="connsiteX57" fmla="*/ 4460964 w 4666063"/>
              <a:gd name="connsiteY57" fmla="*/ 854579 h 2796189"/>
              <a:gd name="connsiteX58" fmla="*/ 4486602 w 4666063"/>
              <a:gd name="connsiteY58" fmla="*/ 794758 h 2796189"/>
              <a:gd name="connsiteX59" fmla="*/ 4503693 w 4666063"/>
              <a:gd name="connsiteY59" fmla="*/ 760575 h 2796189"/>
              <a:gd name="connsiteX60" fmla="*/ 4529331 w 4666063"/>
              <a:gd name="connsiteY60" fmla="*/ 666572 h 2796189"/>
              <a:gd name="connsiteX61" fmla="*/ 4537876 w 4666063"/>
              <a:gd name="connsiteY61" fmla="*/ 623843 h 2796189"/>
              <a:gd name="connsiteX62" fmla="*/ 4546422 w 4666063"/>
              <a:gd name="connsiteY62" fmla="*/ 589659 h 2796189"/>
              <a:gd name="connsiteX63" fmla="*/ 4554968 w 4666063"/>
              <a:gd name="connsiteY63" fmla="*/ 401652 h 2796189"/>
              <a:gd name="connsiteX64" fmla="*/ 4563514 w 4666063"/>
              <a:gd name="connsiteY64" fmla="*/ 350377 h 2796189"/>
              <a:gd name="connsiteX65" fmla="*/ 4589151 w 4666063"/>
              <a:gd name="connsiteY65" fmla="*/ 299102 h 2796189"/>
              <a:gd name="connsiteX66" fmla="*/ 4623334 w 4666063"/>
              <a:gd name="connsiteY66" fmla="*/ 213644 h 2796189"/>
              <a:gd name="connsiteX67" fmla="*/ 4648972 w 4666063"/>
              <a:gd name="connsiteY67" fmla="*/ 170915 h 2796189"/>
              <a:gd name="connsiteX68" fmla="*/ 4666063 w 4666063"/>
              <a:gd name="connsiteY68" fmla="*/ 136732 h 2796189"/>
              <a:gd name="connsiteX69" fmla="*/ 4648972 w 4666063"/>
              <a:gd name="connsiteY69" fmla="*/ 42729 h 2796189"/>
              <a:gd name="connsiteX70" fmla="*/ 4529331 w 4666063"/>
              <a:gd name="connsiteY70" fmla="*/ 25637 h 2796189"/>
              <a:gd name="connsiteX71" fmla="*/ 4452419 w 4666063"/>
              <a:gd name="connsiteY71" fmla="*/ 8545 h 2796189"/>
              <a:gd name="connsiteX72" fmla="*/ 4426781 w 4666063"/>
              <a:gd name="connsiteY72" fmla="*/ 0 h 2796189"/>
              <a:gd name="connsiteX73" fmla="*/ 4238774 w 4666063"/>
              <a:gd name="connsiteY73" fmla="*/ 8545 h 2796189"/>
              <a:gd name="connsiteX74" fmla="*/ 4136224 w 4666063"/>
              <a:gd name="connsiteY74" fmla="*/ 34183 h 2796189"/>
              <a:gd name="connsiteX75" fmla="*/ 3999491 w 4666063"/>
              <a:gd name="connsiteY75" fmla="*/ 51274 h 2796189"/>
              <a:gd name="connsiteX76" fmla="*/ 3922579 w 4666063"/>
              <a:gd name="connsiteY76" fmla="*/ 59820 h 2796189"/>
              <a:gd name="connsiteX77" fmla="*/ 3162004 w 4666063"/>
              <a:gd name="connsiteY77" fmla="*/ 68366 h 2796189"/>
              <a:gd name="connsiteX78" fmla="*/ 2862901 w 4666063"/>
              <a:gd name="connsiteY78" fmla="*/ 59820 h 2796189"/>
              <a:gd name="connsiteX79" fmla="*/ 2803080 w 4666063"/>
              <a:gd name="connsiteY79" fmla="*/ 51274 h 2796189"/>
              <a:gd name="connsiteX80" fmla="*/ 2589435 w 4666063"/>
              <a:gd name="connsiteY80" fmla="*/ 59820 h 2796189"/>
              <a:gd name="connsiteX81" fmla="*/ 2529615 w 4666063"/>
              <a:gd name="connsiteY81" fmla="*/ 51274 h 2796189"/>
              <a:gd name="connsiteX82" fmla="*/ 2486886 w 4666063"/>
              <a:gd name="connsiteY82" fmla="*/ 76912 h 2796189"/>
              <a:gd name="connsiteX83" fmla="*/ 2401428 w 4666063"/>
              <a:gd name="connsiteY83" fmla="*/ 119641 h 2796189"/>
              <a:gd name="connsiteX84" fmla="*/ 2367245 w 4666063"/>
              <a:gd name="connsiteY84" fmla="*/ 136732 h 2796189"/>
              <a:gd name="connsiteX85" fmla="*/ 2307424 w 4666063"/>
              <a:gd name="connsiteY85" fmla="*/ 145278 h 2796189"/>
              <a:gd name="connsiteX86" fmla="*/ 2204875 w 4666063"/>
              <a:gd name="connsiteY86" fmla="*/ 170915 h 2796189"/>
              <a:gd name="connsiteX87" fmla="*/ 1640852 w 4666063"/>
              <a:gd name="connsiteY87" fmla="*/ 188007 h 2796189"/>
              <a:gd name="connsiteX88" fmla="*/ 1589577 w 4666063"/>
              <a:gd name="connsiteY88" fmla="*/ 205099 h 2796189"/>
              <a:gd name="connsiteX89" fmla="*/ 1572486 w 4666063"/>
              <a:gd name="connsiteY89" fmla="*/ 290557 h 2796189"/>
              <a:gd name="connsiteX90" fmla="*/ 1555394 w 4666063"/>
              <a:gd name="connsiteY90" fmla="*/ 316194 h 2796189"/>
              <a:gd name="connsiteX91" fmla="*/ 1529757 w 4666063"/>
              <a:gd name="connsiteY91" fmla="*/ 367469 h 2796189"/>
              <a:gd name="connsiteX92" fmla="*/ 1487028 w 4666063"/>
              <a:gd name="connsiteY92" fmla="*/ 427289 h 2796189"/>
              <a:gd name="connsiteX93" fmla="*/ 1444299 w 4666063"/>
              <a:gd name="connsiteY93" fmla="*/ 452927 h 2796189"/>
              <a:gd name="connsiteX94" fmla="*/ 1418662 w 4666063"/>
              <a:gd name="connsiteY94" fmla="*/ 478564 h 2796189"/>
              <a:gd name="connsiteX95" fmla="*/ 1375933 w 4666063"/>
              <a:gd name="connsiteY95" fmla="*/ 512747 h 2796189"/>
              <a:gd name="connsiteX96" fmla="*/ 1333204 w 4666063"/>
              <a:gd name="connsiteY96" fmla="*/ 538385 h 2796189"/>
              <a:gd name="connsiteX97" fmla="*/ 1281929 w 4666063"/>
              <a:gd name="connsiteY97" fmla="*/ 572568 h 2796189"/>
              <a:gd name="connsiteX98" fmla="*/ 1205017 w 4666063"/>
              <a:gd name="connsiteY98" fmla="*/ 615297 h 2796189"/>
              <a:gd name="connsiteX99" fmla="*/ 1119559 w 4666063"/>
              <a:gd name="connsiteY99" fmla="*/ 675117 h 2796189"/>
              <a:gd name="connsiteX100" fmla="*/ 1008463 w 4666063"/>
              <a:gd name="connsiteY100" fmla="*/ 837487 h 2796189"/>
              <a:gd name="connsiteX101" fmla="*/ 948643 w 4666063"/>
              <a:gd name="connsiteY101" fmla="*/ 914400 h 2796189"/>
              <a:gd name="connsiteX102" fmla="*/ 863185 w 4666063"/>
              <a:gd name="connsiteY102" fmla="*/ 991312 h 2796189"/>
              <a:gd name="connsiteX103" fmla="*/ 829002 w 4666063"/>
              <a:gd name="connsiteY103" fmla="*/ 1042586 h 2796189"/>
              <a:gd name="connsiteX104" fmla="*/ 769181 w 4666063"/>
              <a:gd name="connsiteY104" fmla="*/ 1136590 h 2796189"/>
              <a:gd name="connsiteX105" fmla="*/ 734998 w 4666063"/>
              <a:gd name="connsiteY105" fmla="*/ 1204957 h 2796189"/>
              <a:gd name="connsiteX106" fmla="*/ 709361 w 4666063"/>
              <a:gd name="connsiteY106" fmla="*/ 1230594 h 2796189"/>
              <a:gd name="connsiteX107" fmla="*/ 658086 w 4666063"/>
              <a:gd name="connsiteY107" fmla="*/ 1290414 h 2796189"/>
              <a:gd name="connsiteX108" fmla="*/ 598265 w 4666063"/>
              <a:gd name="connsiteY108" fmla="*/ 1307506 h 2796189"/>
              <a:gd name="connsiteX109" fmla="*/ 529899 w 4666063"/>
              <a:gd name="connsiteY109" fmla="*/ 1298960 h 2796189"/>
              <a:gd name="connsiteX110" fmla="*/ 504262 w 4666063"/>
              <a:gd name="connsiteY110" fmla="*/ 1290414 h 2796189"/>
              <a:gd name="connsiteX111" fmla="*/ 393166 w 4666063"/>
              <a:gd name="connsiteY111" fmla="*/ 1298960 h 2796189"/>
              <a:gd name="connsiteX112" fmla="*/ 341891 w 4666063"/>
              <a:gd name="connsiteY112" fmla="*/ 1316052 h 2796189"/>
              <a:gd name="connsiteX113" fmla="*/ 316254 w 4666063"/>
              <a:gd name="connsiteY113" fmla="*/ 1324598 h 2796189"/>
              <a:gd name="connsiteX114" fmla="*/ 290617 w 4666063"/>
              <a:gd name="connsiteY114" fmla="*/ 1341689 h 2796189"/>
              <a:gd name="connsiteX115" fmla="*/ 324800 w 4666063"/>
              <a:gd name="connsiteY115" fmla="*/ 1375872 h 2796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4666063" h="2796189">
                <a:moveTo>
                  <a:pt x="324800" y="1375872"/>
                </a:moveTo>
                <a:lnTo>
                  <a:pt x="324800" y="1375872"/>
                </a:lnTo>
                <a:cubicBezTo>
                  <a:pt x="161495" y="1492518"/>
                  <a:pt x="239788" y="1421757"/>
                  <a:pt x="94063" y="1786071"/>
                </a:cubicBezTo>
                <a:cubicBezTo>
                  <a:pt x="32337" y="1940385"/>
                  <a:pt x="29822" y="1989996"/>
                  <a:pt x="8605" y="2127902"/>
                </a:cubicBezTo>
                <a:cubicBezTo>
                  <a:pt x="-2307" y="2269771"/>
                  <a:pt x="-8440" y="2237511"/>
                  <a:pt x="25697" y="2401368"/>
                </a:cubicBezTo>
                <a:cubicBezTo>
                  <a:pt x="28826" y="2416386"/>
                  <a:pt x="35339" y="2430687"/>
                  <a:pt x="42789" y="2444097"/>
                </a:cubicBezTo>
                <a:cubicBezTo>
                  <a:pt x="70065" y="2493194"/>
                  <a:pt x="115687" y="2513651"/>
                  <a:pt x="162430" y="2546646"/>
                </a:cubicBezTo>
                <a:cubicBezTo>
                  <a:pt x="179212" y="2558492"/>
                  <a:pt x="195332" y="2571642"/>
                  <a:pt x="213705" y="2580829"/>
                </a:cubicBezTo>
                <a:cubicBezTo>
                  <a:pt x="242191" y="2595072"/>
                  <a:pt x="269734" y="2611381"/>
                  <a:pt x="299162" y="2623558"/>
                </a:cubicBezTo>
                <a:cubicBezTo>
                  <a:pt x="415715" y="2671787"/>
                  <a:pt x="456556" y="2680162"/>
                  <a:pt x="564082" y="2717562"/>
                </a:cubicBezTo>
                <a:cubicBezTo>
                  <a:pt x="606675" y="2732377"/>
                  <a:pt x="696938" y="2768505"/>
                  <a:pt x="743544" y="2777383"/>
                </a:cubicBezTo>
                <a:cubicBezTo>
                  <a:pt x="774452" y="2783270"/>
                  <a:pt x="806213" y="2783080"/>
                  <a:pt x="837547" y="2785929"/>
                </a:cubicBezTo>
                <a:cubicBezTo>
                  <a:pt x="892958" y="2797010"/>
                  <a:pt x="896156" y="2801985"/>
                  <a:pt x="965734" y="2785929"/>
                </a:cubicBezTo>
                <a:cubicBezTo>
                  <a:pt x="975742" y="2783620"/>
                  <a:pt x="981931" y="2772883"/>
                  <a:pt x="991372" y="2768837"/>
                </a:cubicBezTo>
                <a:cubicBezTo>
                  <a:pt x="1002167" y="2764210"/>
                  <a:pt x="1014413" y="2764005"/>
                  <a:pt x="1025555" y="2760291"/>
                </a:cubicBezTo>
                <a:cubicBezTo>
                  <a:pt x="1040108" y="2755440"/>
                  <a:pt x="1053242" y="2746208"/>
                  <a:pt x="1068284" y="2743200"/>
                </a:cubicBezTo>
                <a:cubicBezTo>
                  <a:pt x="1096356" y="2737586"/>
                  <a:pt x="1125256" y="2737503"/>
                  <a:pt x="1153742" y="2734654"/>
                </a:cubicBezTo>
                <a:cubicBezTo>
                  <a:pt x="1507364" y="2646246"/>
                  <a:pt x="950436" y="2783317"/>
                  <a:pt x="1393024" y="2683379"/>
                </a:cubicBezTo>
                <a:cubicBezTo>
                  <a:pt x="1436160" y="2673639"/>
                  <a:pt x="1478234" y="2659615"/>
                  <a:pt x="1521211" y="2649196"/>
                </a:cubicBezTo>
                <a:cubicBezTo>
                  <a:pt x="1628017" y="2623304"/>
                  <a:pt x="1700214" y="2613490"/>
                  <a:pt x="1803222" y="2580829"/>
                </a:cubicBezTo>
                <a:cubicBezTo>
                  <a:pt x="1877932" y="2557140"/>
                  <a:pt x="1950703" y="2527605"/>
                  <a:pt x="2025413" y="2503917"/>
                </a:cubicBezTo>
                <a:cubicBezTo>
                  <a:pt x="2067567" y="2490551"/>
                  <a:pt x="2112828" y="2486858"/>
                  <a:pt x="2153600" y="2469734"/>
                </a:cubicBezTo>
                <a:cubicBezTo>
                  <a:pt x="2255792" y="2426814"/>
                  <a:pt x="2349791" y="2365621"/>
                  <a:pt x="2452703" y="2324456"/>
                </a:cubicBezTo>
                <a:cubicBezTo>
                  <a:pt x="2495432" y="2307364"/>
                  <a:pt x="2539054" y="2292356"/>
                  <a:pt x="2580890" y="2273181"/>
                </a:cubicBezTo>
                <a:cubicBezTo>
                  <a:pt x="2607551" y="2260961"/>
                  <a:pt x="2631225" y="2242855"/>
                  <a:pt x="2657802" y="2230452"/>
                </a:cubicBezTo>
                <a:cubicBezTo>
                  <a:pt x="2700108" y="2210709"/>
                  <a:pt x="2709750" y="2215327"/>
                  <a:pt x="2751805" y="2204814"/>
                </a:cubicBezTo>
                <a:cubicBezTo>
                  <a:pt x="2760544" y="2202629"/>
                  <a:pt x="2768897" y="2199117"/>
                  <a:pt x="2777443" y="2196269"/>
                </a:cubicBezTo>
                <a:cubicBezTo>
                  <a:pt x="2789705" y="2188094"/>
                  <a:pt x="2829845" y="2162017"/>
                  <a:pt x="2837263" y="2153540"/>
                </a:cubicBezTo>
                <a:cubicBezTo>
                  <a:pt x="2894224" y="2088443"/>
                  <a:pt x="2832360" y="2132807"/>
                  <a:pt x="2888538" y="2076628"/>
                </a:cubicBezTo>
                <a:cubicBezTo>
                  <a:pt x="2890731" y="2074435"/>
                  <a:pt x="2939863" y="2037540"/>
                  <a:pt x="2948359" y="2033899"/>
                </a:cubicBezTo>
                <a:cubicBezTo>
                  <a:pt x="2959154" y="2029272"/>
                  <a:pt x="2971148" y="2028202"/>
                  <a:pt x="2982542" y="2025353"/>
                </a:cubicBezTo>
                <a:cubicBezTo>
                  <a:pt x="2997945" y="2009950"/>
                  <a:pt x="3012992" y="1991549"/>
                  <a:pt x="3033817" y="1982624"/>
                </a:cubicBezTo>
                <a:cubicBezTo>
                  <a:pt x="3044612" y="1977997"/>
                  <a:pt x="3056707" y="1977305"/>
                  <a:pt x="3068000" y="1974078"/>
                </a:cubicBezTo>
                <a:cubicBezTo>
                  <a:pt x="3076661" y="1971603"/>
                  <a:pt x="3085091" y="1968381"/>
                  <a:pt x="3093637" y="1965532"/>
                </a:cubicBezTo>
                <a:cubicBezTo>
                  <a:pt x="3102183" y="1956986"/>
                  <a:pt x="3109735" y="1947315"/>
                  <a:pt x="3119275" y="1939895"/>
                </a:cubicBezTo>
                <a:cubicBezTo>
                  <a:pt x="3154272" y="1912675"/>
                  <a:pt x="3173620" y="1907730"/>
                  <a:pt x="3204733" y="1880074"/>
                </a:cubicBezTo>
                <a:cubicBezTo>
                  <a:pt x="3219788" y="1866692"/>
                  <a:pt x="3232407" y="1850727"/>
                  <a:pt x="3247462" y="1837345"/>
                </a:cubicBezTo>
                <a:cubicBezTo>
                  <a:pt x="3258107" y="1827883"/>
                  <a:pt x="3270055" y="1819987"/>
                  <a:pt x="3281645" y="1811708"/>
                </a:cubicBezTo>
                <a:cubicBezTo>
                  <a:pt x="3308693" y="1792388"/>
                  <a:pt x="3313543" y="1792912"/>
                  <a:pt x="3341465" y="1768979"/>
                </a:cubicBezTo>
                <a:cubicBezTo>
                  <a:pt x="3350641" y="1761114"/>
                  <a:pt x="3359238" y="1752518"/>
                  <a:pt x="3367103" y="1743342"/>
                </a:cubicBezTo>
                <a:cubicBezTo>
                  <a:pt x="3382995" y="1724801"/>
                  <a:pt x="3396310" y="1703803"/>
                  <a:pt x="3409832" y="1683521"/>
                </a:cubicBezTo>
                <a:cubicBezTo>
                  <a:pt x="3412680" y="1669278"/>
                  <a:pt x="3413784" y="1654572"/>
                  <a:pt x="3418377" y="1640792"/>
                </a:cubicBezTo>
                <a:cubicBezTo>
                  <a:pt x="3422405" y="1628706"/>
                  <a:pt x="3426632" y="1615785"/>
                  <a:pt x="3435469" y="1606609"/>
                </a:cubicBezTo>
                <a:cubicBezTo>
                  <a:pt x="3501151" y="1538401"/>
                  <a:pt x="3563514" y="1465094"/>
                  <a:pt x="3640568" y="1410056"/>
                </a:cubicBezTo>
                <a:cubicBezTo>
                  <a:pt x="3660508" y="1395813"/>
                  <a:pt x="3681682" y="1383156"/>
                  <a:pt x="3700389" y="1367327"/>
                </a:cubicBezTo>
                <a:cubicBezTo>
                  <a:pt x="3808846" y="1275555"/>
                  <a:pt x="3694940" y="1354321"/>
                  <a:pt x="3802938" y="1273323"/>
                </a:cubicBezTo>
                <a:cubicBezTo>
                  <a:pt x="3872806" y="1220922"/>
                  <a:pt x="3831566" y="1252849"/>
                  <a:pt x="3905488" y="1222048"/>
                </a:cubicBezTo>
                <a:cubicBezTo>
                  <a:pt x="4104603" y="1139083"/>
                  <a:pt x="3840773" y="1245860"/>
                  <a:pt x="3990946" y="1170773"/>
                </a:cubicBezTo>
                <a:cubicBezTo>
                  <a:pt x="4011750" y="1160371"/>
                  <a:pt x="4051871" y="1151269"/>
                  <a:pt x="4076404" y="1145136"/>
                </a:cubicBezTo>
                <a:cubicBezTo>
                  <a:pt x="4093558" y="1133700"/>
                  <a:pt x="4129303" y="1109281"/>
                  <a:pt x="4144770" y="1102407"/>
                </a:cubicBezTo>
                <a:cubicBezTo>
                  <a:pt x="4155503" y="1097637"/>
                  <a:pt x="4167559" y="1096710"/>
                  <a:pt x="4178953" y="1093861"/>
                </a:cubicBezTo>
                <a:cubicBezTo>
                  <a:pt x="4201017" y="1071797"/>
                  <a:pt x="4219859" y="1049732"/>
                  <a:pt x="4247319" y="1034041"/>
                </a:cubicBezTo>
                <a:cubicBezTo>
                  <a:pt x="4255140" y="1029572"/>
                  <a:pt x="4264411" y="1028344"/>
                  <a:pt x="4272957" y="1025495"/>
                </a:cubicBezTo>
                <a:cubicBezTo>
                  <a:pt x="4281503" y="1019798"/>
                  <a:pt x="4288977" y="1012009"/>
                  <a:pt x="4298594" y="1008403"/>
                </a:cubicBezTo>
                <a:cubicBezTo>
                  <a:pt x="4312194" y="1003303"/>
                  <a:pt x="4328626" y="1006911"/>
                  <a:pt x="4341323" y="999857"/>
                </a:cubicBezTo>
                <a:cubicBezTo>
                  <a:pt x="4355409" y="992031"/>
                  <a:pt x="4362923" y="975740"/>
                  <a:pt x="4375506" y="965674"/>
                </a:cubicBezTo>
                <a:cubicBezTo>
                  <a:pt x="4391546" y="952842"/>
                  <a:pt x="4426781" y="931491"/>
                  <a:pt x="4426781" y="931491"/>
                </a:cubicBezTo>
                <a:cubicBezTo>
                  <a:pt x="4440868" y="861058"/>
                  <a:pt x="4423918" y="913852"/>
                  <a:pt x="4460964" y="854579"/>
                </a:cubicBezTo>
                <a:cubicBezTo>
                  <a:pt x="4486730" y="813353"/>
                  <a:pt x="4470743" y="831764"/>
                  <a:pt x="4486602" y="794758"/>
                </a:cubicBezTo>
                <a:cubicBezTo>
                  <a:pt x="4491620" y="783049"/>
                  <a:pt x="4497996" y="771969"/>
                  <a:pt x="4503693" y="760575"/>
                </a:cubicBezTo>
                <a:cubicBezTo>
                  <a:pt x="4524359" y="615916"/>
                  <a:pt x="4496705" y="764452"/>
                  <a:pt x="4529331" y="666572"/>
                </a:cubicBezTo>
                <a:cubicBezTo>
                  <a:pt x="4533924" y="652792"/>
                  <a:pt x="4534725" y="638022"/>
                  <a:pt x="4537876" y="623843"/>
                </a:cubicBezTo>
                <a:cubicBezTo>
                  <a:pt x="4540424" y="612377"/>
                  <a:pt x="4543573" y="601054"/>
                  <a:pt x="4546422" y="589659"/>
                </a:cubicBezTo>
                <a:cubicBezTo>
                  <a:pt x="4549271" y="526990"/>
                  <a:pt x="4550498" y="464226"/>
                  <a:pt x="4554968" y="401652"/>
                </a:cubicBezTo>
                <a:cubicBezTo>
                  <a:pt x="4556203" y="384369"/>
                  <a:pt x="4558035" y="366815"/>
                  <a:pt x="4563514" y="350377"/>
                </a:cubicBezTo>
                <a:cubicBezTo>
                  <a:pt x="4569557" y="332249"/>
                  <a:pt x="4581492" y="316609"/>
                  <a:pt x="4589151" y="299102"/>
                </a:cubicBezTo>
                <a:cubicBezTo>
                  <a:pt x="4601448" y="270994"/>
                  <a:pt x="4610360" y="241446"/>
                  <a:pt x="4623334" y="213644"/>
                </a:cubicBezTo>
                <a:cubicBezTo>
                  <a:pt x="4630358" y="198592"/>
                  <a:pt x="4640905" y="185435"/>
                  <a:pt x="4648972" y="170915"/>
                </a:cubicBezTo>
                <a:cubicBezTo>
                  <a:pt x="4655159" y="159779"/>
                  <a:pt x="4660366" y="148126"/>
                  <a:pt x="4666063" y="136732"/>
                </a:cubicBezTo>
                <a:cubicBezTo>
                  <a:pt x="4660366" y="105398"/>
                  <a:pt x="4673690" y="62812"/>
                  <a:pt x="4648972" y="42729"/>
                </a:cubicBezTo>
                <a:cubicBezTo>
                  <a:pt x="4617706" y="17325"/>
                  <a:pt x="4568834" y="33538"/>
                  <a:pt x="4529331" y="25637"/>
                </a:cubicBezTo>
                <a:cubicBezTo>
                  <a:pt x="4499952" y="19761"/>
                  <a:pt x="4480586" y="16592"/>
                  <a:pt x="4452419" y="8545"/>
                </a:cubicBezTo>
                <a:cubicBezTo>
                  <a:pt x="4443757" y="6070"/>
                  <a:pt x="4435327" y="2848"/>
                  <a:pt x="4426781" y="0"/>
                </a:cubicBezTo>
                <a:cubicBezTo>
                  <a:pt x="4364112" y="2848"/>
                  <a:pt x="4301348" y="4076"/>
                  <a:pt x="4238774" y="8545"/>
                </a:cubicBezTo>
                <a:cubicBezTo>
                  <a:pt x="4182789" y="12544"/>
                  <a:pt x="4190357" y="19419"/>
                  <a:pt x="4136224" y="34183"/>
                </a:cubicBezTo>
                <a:cubicBezTo>
                  <a:pt x="4090986" y="46521"/>
                  <a:pt x="4046563" y="46567"/>
                  <a:pt x="3999491" y="51274"/>
                </a:cubicBezTo>
                <a:cubicBezTo>
                  <a:pt x="3973824" y="53841"/>
                  <a:pt x="3948369" y="59294"/>
                  <a:pt x="3922579" y="59820"/>
                </a:cubicBezTo>
                <a:lnTo>
                  <a:pt x="3162004" y="68366"/>
                </a:lnTo>
                <a:lnTo>
                  <a:pt x="2862901" y="59820"/>
                </a:lnTo>
                <a:cubicBezTo>
                  <a:pt x="2842781" y="58862"/>
                  <a:pt x="2823223" y="51274"/>
                  <a:pt x="2803080" y="51274"/>
                </a:cubicBezTo>
                <a:cubicBezTo>
                  <a:pt x="2731808" y="51274"/>
                  <a:pt x="2660650" y="56971"/>
                  <a:pt x="2589435" y="59820"/>
                </a:cubicBezTo>
                <a:cubicBezTo>
                  <a:pt x="2569495" y="56971"/>
                  <a:pt x="2549483" y="47963"/>
                  <a:pt x="2529615" y="51274"/>
                </a:cubicBezTo>
                <a:cubicBezTo>
                  <a:pt x="2513231" y="54005"/>
                  <a:pt x="2501542" y="69095"/>
                  <a:pt x="2486886" y="76912"/>
                </a:cubicBezTo>
                <a:cubicBezTo>
                  <a:pt x="2458785" y="91900"/>
                  <a:pt x="2429914" y="105398"/>
                  <a:pt x="2401428" y="119641"/>
                </a:cubicBezTo>
                <a:cubicBezTo>
                  <a:pt x="2390034" y="125338"/>
                  <a:pt x="2379856" y="134930"/>
                  <a:pt x="2367245" y="136732"/>
                </a:cubicBezTo>
                <a:cubicBezTo>
                  <a:pt x="2347305" y="139581"/>
                  <a:pt x="2327135" y="141128"/>
                  <a:pt x="2307424" y="145278"/>
                </a:cubicBezTo>
                <a:cubicBezTo>
                  <a:pt x="2272945" y="152537"/>
                  <a:pt x="2240038" y="168661"/>
                  <a:pt x="2204875" y="170915"/>
                </a:cubicBezTo>
                <a:cubicBezTo>
                  <a:pt x="2017166" y="182948"/>
                  <a:pt x="1640852" y="188007"/>
                  <a:pt x="1640852" y="188007"/>
                </a:cubicBezTo>
                <a:cubicBezTo>
                  <a:pt x="1623760" y="193704"/>
                  <a:pt x="1592539" y="187328"/>
                  <a:pt x="1589577" y="205099"/>
                </a:cubicBezTo>
                <a:cubicBezTo>
                  <a:pt x="1587649" y="216669"/>
                  <a:pt x="1579440" y="274330"/>
                  <a:pt x="1572486" y="290557"/>
                </a:cubicBezTo>
                <a:cubicBezTo>
                  <a:pt x="1568440" y="299997"/>
                  <a:pt x="1560382" y="307216"/>
                  <a:pt x="1555394" y="316194"/>
                </a:cubicBezTo>
                <a:cubicBezTo>
                  <a:pt x="1546114" y="332898"/>
                  <a:pt x="1539037" y="350765"/>
                  <a:pt x="1529757" y="367469"/>
                </a:cubicBezTo>
                <a:cubicBezTo>
                  <a:pt x="1524234" y="377410"/>
                  <a:pt x="1491828" y="423089"/>
                  <a:pt x="1487028" y="427289"/>
                </a:cubicBezTo>
                <a:cubicBezTo>
                  <a:pt x="1474528" y="438227"/>
                  <a:pt x="1457587" y="442961"/>
                  <a:pt x="1444299" y="452927"/>
                </a:cubicBezTo>
                <a:cubicBezTo>
                  <a:pt x="1434631" y="460178"/>
                  <a:pt x="1427757" y="470606"/>
                  <a:pt x="1418662" y="478564"/>
                </a:cubicBezTo>
                <a:cubicBezTo>
                  <a:pt x="1404935" y="490575"/>
                  <a:pt x="1390876" y="502287"/>
                  <a:pt x="1375933" y="512747"/>
                </a:cubicBezTo>
                <a:cubicBezTo>
                  <a:pt x="1362325" y="522272"/>
                  <a:pt x="1347217" y="529467"/>
                  <a:pt x="1333204" y="538385"/>
                </a:cubicBezTo>
                <a:cubicBezTo>
                  <a:pt x="1315874" y="549413"/>
                  <a:pt x="1299543" y="561999"/>
                  <a:pt x="1281929" y="572568"/>
                </a:cubicBezTo>
                <a:cubicBezTo>
                  <a:pt x="1256780" y="587657"/>
                  <a:pt x="1229814" y="599636"/>
                  <a:pt x="1205017" y="615297"/>
                </a:cubicBezTo>
                <a:cubicBezTo>
                  <a:pt x="1175618" y="633865"/>
                  <a:pt x="1148045" y="655177"/>
                  <a:pt x="1119559" y="675117"/>
                </a:cubicBezTo>
                <a:cubicBezTo>
                  <a:pt x="1082527" y="729240"/>
                  <a:pt x="1046580" y="784123"/>
                  <a:pt x="1008463" y="837487"/>
                </a:cubicBezTo>
                <a:cubicBezTo>
                  <a:pt x="989585" y="863916"/>
                  <a:pt x="974626" y="894913"/>
                  <a:pt x="948643" y="914400"/>
                </a:cubicBezTo>
                <a:cubicBezTo>
                  <a:pt x="919221" y="936466"/>
                  <a:pt x="883635" y="960638"/>
                  <a:pt x="863185" y="991312"/>
                </a:cubicBezTo>
                <a:cubicBezTo>
                  <a:pt x="851791" y="1008403"/>
                  <a:pt x="838188" y="1024213"/>
                  <a:pt x="829002" y="1042586"/>
                </a:cubicBezTo>
                <a:cubicBezTo>
                  <a:pt x="789414" y="1121763"/>
                  <a:pt x="812836" y="1092937"/>
                  <a:pt x="769181" y="1136590"/>
                </a:cubicBezTo>
                <a:cubicBezTo>
                  <a:pt x="757099" y="1166797"/>
                  <a:pt x="754692" y="1181325"/>
                  <a:pt x="734998" y="1204957"/>
                </a:cubicBezTo>
                <a:cubicBezTo>
                  <a:pt x="727261" y="1214241"/>
                  <a:pt x="717098" y="1221310"/>
                  <a:pt x="709361" y="1230594"/>
                </a:cubicBezTo>
                <a:cubicBezTo>
                  <a:pt x="682794" y="1262474"/>
                  <a:pt x="700373" y="1260209"/>
                  <a:pt x="658086" y="1290414"/>
                </a:cubicBezTo>
                <a:cubicBezTo>
                  <a:pt x="651485" y="1295129"/>
                  <a:pt x="601840" y="1306612"/>
                  <a:pt x="598265" y="1307506"/>
                </a:cubicBezTo>
                <a:cubicBezTo>
                  <a:pt x="575476" y="1304657"/>
                  <a:pt x="552495" y="1303068"/>
                  <a:pt x="529899" y="1298960"/>
                </a:cubicBezTo>
                <a:cubicBezTo>
                  <a:pt x="521036" y="1297349"/>
                  <a:pt x="513270" y="1290414"/>
                  <a:pt x="504262" y="1290414"/>
                </a:cubicBezTo>
                <a:cubicBezTo>
                  <a:pt x="467121" y="1290414"/>
                  <a:pt x="430198" y="1296111"/>
                  <a:pt x="393166" y="1298960"/>
                </a:cubicBezTo>
                <a:lnTo>
                  <a:pt x="341891" y="1316052"/>
                </a:lnTo>
                <a:cubicBezTo>
                  <a:pt x="333345" y="1318901"/>
                  <a:pt x="323749" y="1319601"/>
                  <a:pt x="316254" y="1324598"/>
                </a:cubicBezTo>
                <a:lnTo>
                  <a:pt x="290617" y="1341689"/>
                </a:lnTo>
                <a:cubicBezTo>
                  <a:pt x="299630" y="1395774"/>
                  <a:pt x="319103" y="1370175"/>
                  <a:pt x="324800" y="1375872"/>
                </a:cubicBezTo>
                <a:close/>
              </a:path>
            </a:pathLst>
          </a:cu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948299" y="4563454"/>
            <a:ext cx="3837062" cy="2110811"/>
          </a:xfrm>
          <a:custGeom>
            <a:avLst/>
            <a:gdLst>
              <a:gd name="connsiteX0" fmla="*/ 2640651 w 3837062"/>
              <a:gd name="connsiteY0" fmla="*/ 51275 h 2110811"/>
              <a:gd name="connsiteX1" fmla="*/ 2640651 w 3837062"/>
              <a:gd name="connsiteY1" fmla="*/ 51275 h 2110811"/>
              <a:gd name="connsiteX2" fmla="*/ 2914116 w 3837062"/>
              <a:gd name="connsiteY2" fmla="*/ 461473 h 2110811"/>
              <a:gd name="connsiteX3" fmla="*/ 2973937 w 3837062"/>
              <a:gd name="connsiteY3" fmla="*/ 512748 h 2110811"/>
              <a:gd name="connsiteX4" fmla="*/ 3025211 w 3837062"/>
              <a:gd name="connsiteY4" fmla="*/ 572568 h 2110811"/>
              <a:gd name="connsiteX5" fmla="*/ 3179036 w 3837062"/>
              <a:gd name="connsiteY5" fmla="*/ 658026 h 2110811"/>
              <a:gd name="connsiteX6" fmla="*/ 3238856 w 3837062"/>
              <a:gd name="connsiteY6" fmla="*/ 717847 h 2110811"/>
              <a:gd name="connsiteX7" fmla="*/ 3273039 w 3837062"/>
              <a:gd name="connsiteY7" fmla="*/ 743484 h 2110811"/>
              <a:gd name="connsiteX8" fmla="*/ 3367043 w 3837062"/>
              <a:gd name="connsiteY8" fmla="*/ 811851 h 2110811"/>
              <a:gd name="connsiteX9" fmla="*/ 3443955 w 3837062"/>
              <a:gd name="connsiteY9" fmla="*/ 897309 h 2110811"/>
              <a:gd name="connsiteX10" fmla="*/ 3486684 w 3837062"/>
              <a:gd name="connsiteY10" fmla="*/ 922946 h 2110811"/>
              <a:gd name="connsiteX11" fmla="*/ 3546505 w 3837062"/>
              <a:gd name="connsiteY11" fmla="*/ 965675 h 2110811"/>
              <a:gd name="connsiteX12" fmla="*/ 3597780 w 3837062"/>
              <a:gd name="connsiteY12" fmla="*/ 1016950 h 2110811"/>
              <a:gd name="connsiteX13" fmla="*/ 3666146 w 3837062"/>
              <a:gd name="connsiteY13" fmla="*/ 1110953 h 2110811"/>
              <a:gd name="connsiteX14" fmla="*/ 3691783 w 3837062"/>
              <a:gd name="connsiteY14" fmla="*/ 1119499 h 2110811"/>
              <a:gd name="connsiteX15" fmla="*/ 3708875 w 3837062"/>
              <a:gd name="connsiteY15" fmla="*/ 1145137 h 2110811"/>
              <a:gd name="connsiteX16" fmla="*/ 3743058 w 3837062"/>
              <a:gd name="connsiteY16" fmla="*/ 1179320 h 2110811"/>
              <a:gd name="connsiteX17" fmla="*/ 3777241 w 3837062"/>
              <a:gd name="connsiteY17" fmla="*/ 1247686 h 2110811"/>
              <a:gd name="connsiteX18" fmla="*/ 3785787 w 3837062"/>
              <a:gd name="connsiteY18" fmla="*/ 1290415 h 2110811"/>
              <a:gd name="connsiteX19" fmla="*/ 3802879 w 3837062"/>
              <a:gd name="connsiteY19" fmla="*/ 1341690 h 2110811"/>
              <a:gd name="connsiteX20" fmla="*/ 3819970 w 3837062"/>
              <a:gd name="connsiteY20" fmla="*/ 1495514 h 2110811"/>
              <a:gd name="connsiteX21" fmla="*/ 3837062 w 3837062"/>
              <a:gd name="connsiteY21" fmla="*/ 1580972 h 2110811"/>
              <a:gd name="connsiteX22" fmla="*/ 3802879 w 3837062"/>
              <a:gd name="connsiteY22" fmla="*/ 1657884 h 2110811"/>
              <a:gd name="connsiteX23" fmla="*/ 3785787 w 3837062"/>
              <a:gd name="connsiteY23" fmla="*/ 1709159 h 2110811"/>
              <a:gd name="connsiteX24" fmla="*/ 3734512 w 3837062"/>
              <a:gd name="connsiteY24" fmla="*/ 1760434 h 2110811"/>
              <a:gd name="connsiteX25" fmla="*/ 3708875 w 3837062"/>
              <a:gd name="connsiteY25" fmla="*/ 1786071 h 2110811"/>
              <a:gd name="connsiteX26" fmla="*/ 3683237 w 3837062"/>
              <a:gd name="connsiteY26" fmla="*/ 1803163 h 2110811"/>
              <a:gd name="connsiteX27" fmla="*/ 3657600 w 3837062"/>
              <a:gd name="connsiteY27" fmla="*/ 1828800 h 2110811"/>
              <a:gd name="connsiteX28" fmla="*/ 3589234 w 3837062"/>
              <a:gd name="connsiteY28" fmla="*/ 1862983 h 2110811"/>
              <a:gd name="connsiteX29" fmla="*/ 3529413 w 3837062"/>
              <a:gd name="connsiteY29" fmla="*/ 1897167 h 2110811"/>
              <a:gd name="connsiteX30" fmla="*/ 3469593 w 3837062"/>
              <a:gd name="connsiteY30" fmla="*/ 1914258 h 2110811"/>
              <a:gd name="connsiteX31" fmla="*/ 3418318 w 3837062"/>
              <a:gd name="connsiteY31" fmla="*/ 1931350 h 2110811"/>
              <a:gd name="connsiteX32" fmla="*/ 3358497 w 3837062"/>
              <a:gd name="connsiteY32" fmla="*/ 1948441 h 2110811"/>
              <a:gd name="connsiteX33" fmla="*/ 3264494 w 3837062"/>
              <a:gd name="connsiteY33" fmla="*/ 1974079 h 2110811"/>
              <a:gd name="connsiteX34" fmla="*/ 3127761 w 3837062"/>
              <a:gd name="connsiteY34" fmla="*/ 1982625 h 2110811"/>
              <a:gd name="connsiteX35" fmla="*/ 3025211 w 3837062"/>
              <a:gd name="connsiteY35" fmla="*/ 2008262 h 2110811"/>
              <a:gd name="connsiteX36" fmla="*/ 2991028 w 3837062"/>
              <a:gd name="connsiteY36" fmla="*/ 2016808 h 2110811"/>
              <a:gd name="connsiteX37" fmla="*/ 2785929 w 3837062"/>
              <a:gd name="connsiteY37" fmla="*/ 2025353 h 2110811"/>
              <a:gd name="connsiteX38" fmla="*/ 2221907 w 3837062"/>
              <a:gd name="connsiteY38" fmla="*/ 2042445 h 2110811"/>
              <a:gd name="connsiteX39" fmla="*/ 1991170 w 3837062"/>
              <a:gd name="connsiteY39" fmla="*/ 2068082 h 2110811"/>
              <a:gd name="connsiteX40" fmla="*/ 1862983 w 3837062"/>
              <a:gd name="connsiteY40" fmla="*/ 2085174 h 2110811"/>
              <a:gd name="connsiteX41" fmla="*/ 1683522 w 3837062"/>
              <a:gd name="connsiteY41" fmla="*/ 2110811 h 2110811"/>
              <a:gd name="connsiteX42" fmla="*/ 1350236 w 3837062"/>
              <a:gd name="connsiteY42" fmla="*/ 2102266 h 2110811"/>
              <a:gd name="connsiteX43" fmla="*/ 1153682 w 3837062"/>
              <a:gd name="connsiteY43" fmla="*/ 2085174 h 2110811"/>
              <a:gd name="connsiteX44" fmla="*/ 1085316 w 3837062"/>
              <a:gd name="connsiteY44" fmla="*/ 2068082 h 2110811"/>
              <a:gd name="connsiteX45" fmla="*/ 1051133 w 3837062"/>
              <a:gd name="connsiteY45" fmla="*/ 2050991 h 2110811"/>
              <a:gd name="connsiteX46" fmla="*/ 999858 w 3837062"/>
              <a:gd name="connsiteY46" fmla="*/ 2033899 h 2110811"/>
              <a:gd name="connsiteX47" fmla="*/ 897308 w 3837062"/>
              <a:gd name="connsiteY47" fmla="*/ 1999716 h 2110811"/>
              <a:gd name="connsiteX48" fmla="*/ 863125 w 3837062"/>
              <a:gd name="connsiteY48" fmla="*/ 1991170 h 2110811"/>
              <a:gd name="connsiteX49" fmla="*/ 487110 w 3837062"/>
              <a:gd name="connsiteY49" fmla="*/ 1982625 h 2110811"/>
              <a:gd name="connsiteX50" fmla="*/ 461473 w 3837062"/>
              <a:gd name="connsiteY50" fmla="*/ 1974079 h 2110811"/>
              <a:gd name="connsiteX51" fmla="*/ 393107 w 3837062"/>
              <a:gd name="connsiteY51" fmla="*/ 1956987 h 2110811"/>
              <a:gd name="connsiteX52" fmla="*/ 341832 w 3837062"/>
              <a:gd name="connsiteY52" fmla="*/ 1931350 h 2110811"/>
              <a:gd name="connsiteX53" fmla="*/ 299103 w 3837062"/>
              <a:gd name="connsiteY53" fmla="*/ 1845892 h 2110811"/>
              <a:gd name="connsiteX54" fmla="*/ 273465 w 3837062"/>
              <a:gd name="connsiteY54" fmla="*/ 1811709 h 2110811"/>
              <a:gd name="connsiteX55" fmla="*/ 256374 w 3837062"/>
              <a:gd name="connsiteY55" fmla="*/ 1786071 h 2110811"/>
              <a:gd name="connsiteX56" fmla="*/ 239282 w 3837062"/>
              <a:gd name="connsiteY56" fmla="*/ 1751888 h 2110811"/>
              <a:gd name="connsiteX57" fmla="*/ 188008 w 3837062"/>
              <a:gd name="connsiteY57" fmla="*/ 1683522 h 2110811"/>
              <a:gd name="connsiteX58" fmla="*/ 162370 w 3837062"/>
              <a:gd name="connsiteY58" fmla="*/ 1632247 h 2110811"/>
              <a:gd name="connsiteX59" fmla="*/ 145279 w 3837062"/>
              <a:gd name="connsiteY59" fmla="*/ 1589518 h 2110811"/>
              <a:gd name="connsiteX60" fmla="*/ 111095 w 3837062"/>
              <a:gd name="connsiteY60" fmla="*/ 1538243 h 2110811"/>
              <a:gd name="connsiteX61" fmla="*/ 102550 w 3837062"/>
              <a:gd name="connsiteY61" fmla="*/ 1504060 h 2110811"/>
              <a:gd name="connsiteX62" fmla="*/ 85458 w 3837062"/>
              <a:gd name="connsiteY62" fmla="*/ 1452785 h 2110811"/>
              <a:gd name="connsiteX63" fmla="*/ 68366 w 3837062"/>
              <a:gd name="connsiteY63" fmla="*/ 1384419 h 2110811"/>
              <a:gd name="connsiteX64" fmla="*/ 51275 w 3837062"/>
              <a:gd name="connsiteY64" fmla="*/ 1350236 h 2110811"/>
              <a:gd name="connsiteX65" fmla="*/ 25637 w 3837062"/>
              <a:gd name="connsiteY65" fmla="*/ 1281869 h 2110811"/>
              <a:gd name="connsiteX66" fmla="*/ 17092 w 3837062"/>
              <a:gd name="connsiteY66" fmla="*/ 1222049 h 2110811"/>
              <a:gd name="connsiteX67" fmla="*/ 0 w 3837062"/>
              <a:gd name="connsiteY67" fmla="*/ 846034 h 2110811"/>
              <a:gd name="connsiteX68" fmla="*/ 8546 w 3837062"/>
              <a:gd name="connsiteY68" fmla="*/ 726393 h 2110811"/>
              <a:gd name="connsiteX69" fmla="*/ 25637 w 3837062"/>
              <a:gd name="connsiteY69" fmla="*/ 675118 h 2110811"/>
              <a:gd name="connsiteX70" fmla="*/ 51275 w 3837062"/>
              <a:gd name="connsiteY70" fmla="*/ 649481 h 2110811"/>
              <a:gd name="connsiteX71" fmla="*/ 68366 w 3837062"/>
              <a:gd name="connsiteY71" fmla="*/ 615297 h 2110811"/>
              <a:gd name="connsiteX72" fmla="*/ 94004 w 3837062"/>
              <a:gd name="connsiteY72" fmla="*/ 598206 h 2110811"/>
              <a:gd name="connsiteX73" fmla="*/ 145279 w 3837062"/>
              <a:gd name="connsiteY73" fmla="*/ 555477 h 2110811"/>
              <a:gd name="connsiteX74" fmla="*/ 179462 w 3837062"/>
              <a:gd name="connsiteY74" fmla="*/ 538385 h 2110811"/>
              <a:gd name="connsiteX75" fmla="*/ 230737 w 3837062"/>
              <a:gd name="connsiteY75" fmla="*/ 521294 h 2110811"/>
              <a:gd name="connsiteX76" fmla="*/ 333286 w 3837062"/>
              <a:gd name="connsiteY76" fmla="*/ 495656 h 2110811"/>
              <a:gd name="connsiteX77" fmla="*/ 358923 w 3837062"/>
              <a:gd name="connsiteY77" fmla="*/ 487110 h 2110811"/>
              <a:gd name="connsiteX78" fmla="*/ 393107 w 3837062"/>
              <a:gd name="connsiteY78" fmla="*/ 478565 h 2110811"/>
              <a:gd name="connsiteX79" fmla="*/ 444381 w 3837062"/>
              <a:gd name="connsiteY79" fmla="*/ 461473 h 2110811"/>
              <a:gd name="connsiteX80" fmla="*/ 495656 w 3837062"/>
              <a:gd name="connsiteY80" fmla="*/ 427290 h 2110811"/>
              <a:gd name="connsiteX81" fmla="*/ 555477 w 3837062"/>
              <a:gd name="connsiteY81" fmla="*/ 410198 h 2110811"/>
              <a:gd name="connsiteX82" fmla="*/ 615297 w 3837062"/>
              <a:gd name="connsiteY82" fmla="*/ 393107 h 2110811"/>
              <a:gd name="connsiteX83" fmla="*/ 658026 w 3837062"/>
              <a:gd name="connsiteY83" fmla="*/ 384561 h 2110811"/>
              <a:gd name="connsiteX84" fmla="*/ 683664 w 3837062"/>
              <a:gd name="connsiteY84" fmla="*/ 376015 h 2110811"/>
              <a:gd name="connsiteX85" fmla="*/ 760576 w 3837062"/>
              <a:gd name="connsiteY85" fmla="*/ 367469 h 2110811"/>
              <a:gd name="connsiteX86" fmla="*/ 811851 w 3837062"/>
              <a:gd name="connsiteY86" fmla="*/ 341832 h 2110811"/>
              <a:gd name="connsiteX87" fmla="*/ 854580 w 3837062"/>
              <a:gd name="connsiteY87" fmla="*/ 333286 h 2110811"/>
              <a:gd name="connsiteX88" fmla="*/ 905854 w 3837062"/>
              <a:gd name="connsiteY88" fmla="*/ 316195 h 2110811"/>
              <a:gd name="connsiteX89" fmla="*/ 982766 w 3837062"/>
              <a:gd name="connsiteY89" fmla="*/ 273466 h 2110811"/>
              <a:gd name="connsiteX90" fmla="*/ 1034041 w 3837062"/>
              <a:gd name="connsiteY90" fmla="*/ 239282 h 2110811"/>
              <a:gd name="connsiteX91" fmla="*/ 1076770 w 3837062"/>
              <a:gd name="connsiteY91" fmla="*/ 222191 h 2110811"/>
              <a:gd name="connsiteX92" fmla="*/ 1128045 w 3837062"/>
              <a:gd name="connsiteY92" fmla="*/ 188008 h 2110811"/>
              <a:gd name="connsiteX93" fmla="*/ 1281869 w 3837062"/>
              <a:gd name="connsiteY93" fmla="*/ 153825 h 2110811"/>
              <a:gd name="connsiteX94" fmla="*/ 1333144 w 3837062"/>
              <a:gd name="connsiteY94" fmla="*/ 136733 h 2110811"/>
              <a:gd name="connsiteX95" fmla="*/ 1392965 w 3837062"/>
              <a:gd name="connsiteY95" fmla="*/ 128187 h 2110811"/>
              <a:gd name="connsiteX96" fmla="*/ 1444239 w 3837062"/>
              <a:gd name="connsiteY96" fmla="*/ 119641 h 2110811"/>
              <a:gd name="connsiteX97" fmla="*/ 1478422 w 3837062"/>
              <a:gd name="connsiteY97" fmla="*/ 111096 h 2110811"/>
              <a:gd name="connsiteX98" fmla="*/ 1538243 w 3837062"/>
              <a:gd name="connsiteY98" fmla="*/ 94004 h 2110811"/>
              <a:gd name="connsiteX99" fmla="*/ 1623701 w 3837062"/>
              <a:gd name="connsiteY99" fmla="*/ 85458 h 2110811"/>
              <a:gd name="connsiteX100" fmla="*/ 1777525 w 3837062"/>
              <a:gd name="connsiteY100" fmla="*/ 68367 h 2110811"/>
              <a:gd name="connsiteX101" fmla="*/ 1837346 w 3837062"/>
              <a:gd name="connsiteY101" fmla="*/ 51275 h 2110811"/>
              <a:gd name="connsiteX102" fmla="*/ 2204815 w 3837062"/>
              <a:gd name="connsiteY102" fmla="*/ 17092 h 2110811"/>
              <a:gd name="connsiteX103" fmla="*/ 2238998 w 3837062"/>
              <a:gd name="connsiteY103" fmla="*/ 8546 h 2110811"/>
              <a:gd name="connsiteX104" fmla="*/ 2375731 w 3837062"/>
              <a:gd name="connsiteY104" fmla="*/ 17092 h 2110811"/>
              <a:gd name="connsiteX105" fmla="*/ 2427006 w 3837062"/>
              <a:gd name="connsiteY105" fmla="*/ 34183 h 2110811"/>
              <a:gd name="connsiteX106" fmla="*/ 2495372 w 3837062"/>
              <a:gd name="connsiteY106" fmla="*/ 25638 h 2110811"/>
              <a:gd name="connsiteX107" fmla="*/ 2589376 w 3837062"/>
              <a:gd name="connsiteY107" fmla="*/ 0 h 2110811"/>
              <a:gd name="connsiteX108" fmla="*/ 2640651 w 3837062"/>
              <a:gd name="connsiteY108" fmla="*/ 51275 h 211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837062" h="2110811">
                <a:moveTo>
                  <a:pt x="2640651" y="51275"/>
                </a:moveTo>
                <a:lnTo>
                  <a:pt x="2640651" y="51275"/>
                </a:lnTo>
                <a:cubicBezTo>
                  <a:pt x="2826821" y="260717"/>
                  <a:pt x="2572614" y="-34256"/>
                  <a:pt x="2914116" y="461473"/>
                </a:cubicBezTo>
                <a:cubicBezTo>
                  <a:pt x="2929015" y="483101"/>
                  <a:pt x="2955366" y="494177"/>
                  <a:pt x="2973937" y="512748"/>
                </a:cubicBezTo>
                <a:cubicBezTo>
                  <a:pt x="2992507" y="531318"/>
                  <a:pt x="3003780" y="557388"/>
                  <a:pt x="3025211" y="572568"/>
                </a:cubicBezTo>
                <a:cubicBezTo>
                  <a:pt x="3073076" y="606472"/>
                  <a:pt x="3137560" y="616549"/>
                  <a:pt x="3179036" y="658026"/>
                </a:cubicBezTo>
                <a:cubicBezTo>
                  <a:pt x="3198976" y="677966"/>
                  <a:pt x="3217990" y="698878"/>
                  <a:pt x="3238856" y="717847"/>
                </a:cubicBezTo>
                <a:cubicBezTo>
                  <a:pt x="3249395" y="727428"/>
                  <a:pt x="3261917" y="734587"/>
                  <a:pt x="3273039" y="743484"/>
                </a:cubicBezTo>
                <a:cubicBezTo>
                  <a:pt x="3347748" y="803251"/>
                  <a:pt x="3297267" y="769985"/>
                  <a:pt x="3367043" y="811851"/>
                </a:cubicBezTo>
                <a:cubicBezTo>
                  <a:pt x="3398729" y="864662"/>
                  <a:pt x="3387150" y="855996"/>
                  <a:pt x="3443955" y="897309"/>
                </a:cubicBezTo>
                <a:cubicBezTo>
                  <a:pt x="3457388" y="907078"/>
                  <a:pt x="3472599" y="914143"/>
                  <a:pt x="3486684" y="922946"/>
                </a:cubicBezTo>
                <a:cubicBezTo>
                  <a:pt x="3501814" y="932402"/>
                  <a:pt x="3535110" y="955420"/>
                  <a:pt x="3546505" y="965675"/>
                </a:cubicBezTo>
                <a:cubicBezTo>
                  <a:pt x="3564471" y="981845"/>
                  <a:pt x="3584969" y="996453"/>
                  <a:pt x="3597780" y="1016950"/>
                </a:cubicBezTo>
                <a:cubicBezTo>
                  <a:pt x="3611467" y="1038850"/>
                  <a:pt x="3637446" y="1091820"/>
                  <a:pt x="3666146" y="1110953"/>
                </a:cubicBezTo>
                <a:cubicBezTo>
                  <a:pt x="3673641" y="1115950"/>
                  <a:pt x="3683237" y="1116650"/>
                  <a:pt x="3691783" y="1119499"/>
                </a:cubicBezTo>
                <a:cubicBezTo>
                  <a:pt x="3697480" y="1128045"/>
                  <a:pt x="3702191" y="1137339"/>
                  <a:pt x="3708875" y="1145137"/>
                </a:cubicBezTo>
                <a:cubicBezTo>
                  <a:pt x="3719362" y="1157372"/>
                  <a:pt x="3733165" y="1166600"/>
                  <a:pt x="3743058" y="1179320"/>
                </a:cubicBezTo>
                <a:cubicBezTo>
                  <a:pt x="3759706" y="1200725"/>
                  <a:pt x="3770831" y="1222045"/>
                  <a:pt x="3777241" y="1247686"/>
                </a:cubicBezTo>
                <a:cubicBezTo>
                  <a:pt x="3780764" y="1261777"/>
                  <a:pt x="3781965" y="1276402"/>
                  <a:pt x="3785787" y="1290415"/>
                </a:cubicBezTo>
                <a:cubicBezTo>
                  <a:pt x="3790527" y="1307796"/>
                  <a:pt x="3802879" y="1341690"/>
                  <a:pt x="3802879" y="1341690"/>
                </a:cubicBezTo>
                <a:cubicBezTo>
                  <a:pt x="3822108" y="1457073"/>
                  <a:pt x="3799998" y="1315768"/>
                  <a:pt x="3819970" y="1495514"/>
                </a:cubicBezTo>
                <a:cubicBezTo>
                  <a:pt x="3824161" y="1533231"/>
                  <a:pt x="3828574" y="1547022"/>
                  <a:pt x="3837062" y="1580972"/>
                </a:cubicBezTo>
                <a:cubicBezTo>
                  <a:pt x="3817937" y="1676592"/>
                  <a:pt x="3844865" y="1573912"/>
                  <a:pt x="3802879" y="1657884"/>
                </a:cubicBezTo>
                <a:cubicBezTo>
                  <a:pt x="3794822" y="1673998"/>
                  <a:pt x="3795781" y="1694169"/>
                  <a:pt x="3785787" y="1709159"/>
                </a:cubicBezTo>
                <a:cubicBezTo>
                  <a:pt x="3772379" y="1729271"/>
                  <a:pt x="3751604" y="1743342"/>
                  <a:pt x="3734512" y="1760434"/>
                </a:cubicBezTo>
                <a:cubicBezTo>
                  <a:pt x="3725966" y="1768980"/>
                  <a:pt x="3718931" y="1779367"/>
                  <a:pt x="3708875" y="1786071"/>
                </a:cubicBezTo>
                <a:cubicBezTo>
                  <a:pt x="3700329" y="1791768"/>
                  <a:pt x="3691127" y="1796588"/>
                  <a:pt x="3683237" y="1803163"/>
                </a:cubicBezTo>
                <a:cubicBezTo>
                  <a:pt x="3673953" y="1810900"/>
                  <a:pt x="3666884" y="1821063"/>
                  <a:pt x="3657600" y="1828800"/>
                </a:cubicBezTo>
                <a:cubicBezTo>
                  <a:pt x="3627899" y="1853551"/>
                  <a:pt x="3628506" y="1843347"/>
                  <a:pt x="3589234" y="1862983"/>
                </a:cubicBezTo>
                <a:cubicBezTo>
                  <a:pt x="3503409" y="1905895"/>
                  <a:pt x="3634286" y="1852222"/>
                  <a:pt x="3529413" y="1897167"/>
                </a:cubicBezTo>
                <a:cubicBezTo>
                  <a:pt x="3507084" y="1906737"/>
                  <a:pt x="3493674" y="1907034"/>
                  <a:pt x="3469593" y="1914258"/>
                </a:cubicBezTo>
                <a:cubicBezTo>
                  <a:pt x="3452337" y="1919435"/>
                  <a:pt x="3435410" y="1925653"/>
                  <a:pt x="3418318" y="1931350"/>
                </a:cubicBezTo>
                <a:cubicBezTo>
                  <a:pt x="3356846" y="1951841"/>
                  <a:pt x="3433612" y="1926980"/>
                  <a:pt x="3358497" y="1948441"/>
                </a:cubicBezTo>
                <a:cubicBezTo>
                  <a:pt x="3325186" y="1957958"/>
                  <a:pt x="3303498" y="1971641"/>
                  <a:pt x="3264494" y="1974079"/>
                </a:cubicBezTo>
                <a:lnTo>
                  <a:pt x="3127761" y="1982625"/>
                </a:lnTo>
                <a:cubicBezTo>
                  <a:pt x="3042097" y="2011179"/>
                  <a:pt x="3111522" y="1990999"/>
                  <a:pt x="3025211" y="2008262"/>
                </a:cubicBezTo>
                <a:cubicBezTo>
                  <a:pt x="3013694" y="2010565"/>
                  <a:pt x="3002743" y="2015971"/>
                  <a:pt x="2991028" y="2016808"/>
                </a:cubicBezTo>
                <a:cubicBezTo>
                  <a:pt x="2922776" y="2021683"/>
                  <a:pt x="2854309" y="2022867"/>
                  <a:pt x="2785929" y="2025353"/>
                </a:cubicBezTo>
                <a:lnTo>
                  <a:pt x="2221907" y="2042445"/>
                </a:lnTo>
                <a:cubicBezTo>
                  <a:pt x="2095146" y="2063572"/>
                  <a:pt x="2244107" y="2039977"/>
                  <a:pt x="1991170" y="2068082"/>
                </a:cubicBezTo>
                <a:cubicBezTo>
                  <a:pt x="1839914" y="2084889"/>
                  <a:pt x="1978073" y="2068124"/>
                  <a:pt x="1862983" y="2085174"/>
                </a:cubicBezTo>
                <a:lnTo>
                  <a:pt x="1683522" y="2110811"/>
                </a:lnTo>
                <a:lnTo>
                  <a:pt x="1350236" y="2102266"/>
                </a:lnTo>
                <a:cubicBezTo>
                  <a:pt x="1271618" y="2099299"/>
                  <a:pt x="1227265" y="2093350"/>
                  <a:pt x="1153682" y="2085174"/>
                </a:cubicBezTo>
                <a:cubicBezTo>
                  <a:pt x="1130893" y="2079477"/>
                  <a:pt x="1107601" y="2075510"/>
                  <a:pt x="1085316" y="2068082"/>
                </a:cubicBezTo>
                <a:cubicBezTo>
                  <a:pt x="1073231" y="2064054"/>
                  <a:pt x="1062961" y="2055722"/>
                  <a:pt x="1051133" y="2050991"/>
                </a:cubicBezTo>
                <a:cubicBezTo>
                  <a:pt x="1034405" y="2044300"/>
                  <a:pt x="1016586" y="2040590"/>
                  <a:pt x="999858" y="2033899"/>
                </a:cubicBezTo>
                <a:cubicBezTo>
                  <a:pt x="907871" y="1997104"/>
                  <a:pt x="1045879" y="2036859"/>
                  <a:pt x="897308" y="1999716"/>
                </a:cubicBezTo>
                <a:cubicBezTo>
                  <a:pt x="885914" y="1996867"/>
                  <a:pt x="874867" y="1991437"/>
                  <a:pt x="863125" y="1991170"/>
                </a:cubicBezTo>
                <a:lnTo>
                  <a:pt x="487110" y="1982625"/>
                </a:lnTo>
                <a:cubicBezTo>
                  <a:pt x="478564" y="1979776"/>
                  <a:pt x="470164" y="1976449"/>
                  <a:pt x="461473" y="1974079"/>
                </a:cubicBezTo>
                <a:cubicBezTo>
                  <a:pt x="438811" y="1967898"/>
                  <a:pt x="414117" y="1967492"/>
                  <a:pt x="393107" y="1956987"/>
                </a:cubicBezTo>
                <a:lnTo>
                  <a:pt x="341832" y="1931350"/>
                </a:lnTo>
                <a:cubicBezTo>
                  <a:pt x="279774" y="1848609"/>
                  <a:pt x="353092" y="1953870"/>
                  <a:pt x="299103" y="1845892"/>
                </a:cubicBezTo>
                <a:cubicBezTo>
                  <a:pt x="292733" y="1833153"/>
                  <a:pt x="281744" y="1823299"/>
                  <a:pt x="273465" y="1811709"/>
                </a:cubicBezTo>
                <a:cubicBezTo>
                  <a:pt x="267495" y="1803351"/>
                  <a:pt x="261470" y="1794989"/>
                  <a:pt x="256374" y="1786071"/>
                </a:cubicBezTo>
                <a:cubicBezTo>
                  <a:pt x="250054" y="1775010"/>
                  <a:pt x="245602" y="1762949"/>
                  <a:pt x="239282" y="1751888"/>
                </a:cubicBezTo>
                <a:cubicBezTo>
                  <a:pt x="225676" y="1728078"/>
                  <a:pt x="204449" y="1704074"/>
                  <a:pt x="188008" y="1683522"/>
                </a:cubicBezTo>
                <a:cubicBezTo>
                  <a:pt x="166526" y="1619076"/>
                  <a:pt x="195505" y="1698517"/>
                  <a:pt x="162370" y="1632247"/>
                </a:cubicBezTo>
                <a:cubicBezTo>
                  <a:pt x="155510" y="1618526"/>
                  <a:pt x="152625" y="1602985"/>
                  <a:pt x="145279" y="1589518"/>
                </a:cubicBezTo>
                <a:cubicBezTo>
                  <a:pt x="135443" y="1571484"/>
                  <a:pt x="111095" y="1538243"/>
                  <a:pt x="111095" y="1538243"/>
                </a:cubicBezTo>
                <a:cubicBezTo>
                  <a:pt x="108247" y="1526849"/>
                  <a:pt x="105925" y="1515310"/>
                  <a:pt x="102550" y="1504060"/>
                </a:cubicBezTo>
                <a:cubicBezTo>
                  <a:pt x="97373" y="1486804"/>
                  <a:pt x="88991" y="1470451"/>
                  <a:pt x="85458" y="1452785"/>
                </a:cubicBezTo>
                <a:cubicBezTo>
                  <a:pt x="80441" y="1427702"/>
                  <a:pt x="78221" y="1407414"/>
                  <a:pt x="68366" y="1384419"/>
                </a:cubicBezTo>
                <a:cubicBezTo>
                  <a:pt x="63348" y="1372710"/>
                  <a:pt x="56449" y="1361877"/>
                  <a:pt x="51275" y="1350236"/>
                </a:cubicBezTo>
                <a:cubicBezTo>
                  <a:pt x="37648" y="1319576"/>
                  <a:pt x="35034" y="1310061"/>
                  <a:pt x="25637" y="1281869"/>
                </a:cubicBezTo>
                <a:cubicBezTo>
                  <a:pt x="22789" y="1261929"/>
                  <a:pt x="18765" y="1242122"/>
                  <a:pt x="17092" y="1222049"/>
                </a:cubicBezTo>
                <a:cubicBezTo>
                  <a:pt x="8381" y="1117516"/>
                  <a:pt x="3432" y="938700"/>
                  <a:pt x="0" y="846034"/>
                </a:cubicBezTo>
                <a:cubicBezTo>
                  <a:pt x="2849" y="806154"/>
                  <a:pt x="2615" y="765933"/>
                  <a:pt x="8546" y="726393"/>
                </a:cubicBezTo>
                <a:cubicBezTo>
                  <a:pt x="11218" y="708576"/>
                  <a:pt x="12897" y="687857"/>
                  <a:pt x="25637" y="675118"/>
                </a:cubicBezTo>
                <a:lnTo>
                  <a:pt x="51275" y="649481"/>
                </a:lnTo>
                <a:cubicBezTo>
                  <a:pt x="56972" y="638086"/>
                  <a:pt x="60210" y="625084"/>
                  <a:pt x="68366" y="615297"/>
                </a:cubicBezTo>
                <a:cubicBezTo>
                  <a:pt x="74941" y="607407"/>
                  <a:pt x="86114" y="604781"/>
                  <a:pt x="94004" y="598206"/>
                </a:cubicBezTo>
                <a:cubicBezTo>
                  <a:pt x="132577" y="566062"/>
                  <a:pt x="104764" y="578628"/>
                  <a:pt x="145279" y="555477"/>
                </a:cubicBezTo>
                <a:cubicBezTo>
                  <a:pt x="156340" y="549157"/>
                  <a:pt x="167634" y="543116"/>
                  <a:pt x="179462" y="538385"/>
                </a:cubicBezTo>
                <a:cubicBezTo>
                  <a:pt x="196190" y="531694"/>
                  <a:pt x="230737" y="521294"/>
                  <a:pt x="230737" y="521294"/>
                </a:cubicBezTo>
                <a:cubicBezTo>
                  <a:pt x="281691" y="487323"/>
                  <a:pt x="236486" y="511790"/>
                  <a:pt x="333286" y="495656"/>
                </a:cubicBezTo>
                <a:cubicBezTo>
                  <a:pt x="342171" y="494175"/>
                  <a:pt x="350262" y="489585"/>
                  <a:pt x="358923" y="487110"/>
                </a:cubicBezTo>
                <a:cubicBezTo>
                  <a:pt x="370216" y="483883"/>
                  <a:pt x="381857" y="481940"/>
                  <a:pt x="393107" y="478565"/>
                </a:cubicBezTo>
                <a:cubicBezTo>
                  <a:pt x="410363" y="473388"/>
                  <a:pt x="429391" y="471466"/>
                  <a:pt x="444381" y="461473"/>
                </a:cubicBezTo>
                <a:cubicBezTo>
                  <a:pt x="461473" y="450079"/>
                  <a:pt x="476169" y="433786"/>
                  <a:pt x="495656" y="427290"/>
                </a:cubicBezTo>
                <a:cubicBezTo>
                  <a:pt x="557113" y="406804"/>
                  <a:pt x="480381" y="431653"/>
                  <a:pt x="555477" y="410198"/>
                </a:cubicBezTo>
                <a:cubicBezTo>
                  <a:pt x="605430" y="395926"/>
                  <a:pt x="555199" y="406463"/>
                  <a:pt x="615297" y="393107"/>
                </a:cubicBezTo>
                <a:cubicBezTo>
                  <a:pt x="629476" y="389956"/>
                  <a:pt x="643935" y="388084"/>
                  <a:pt x="658026" y="384561"/>
                </a:cubicBezTo>
                <a:cubicBezTo>
                  <a:pt x="666765" y="382376"/>
                  <a:pt x="674778" y="377496"/>
                  <a:pt x="683664" y="376015"/>
                </a:cubicBezTo>
                <a:cubicBezTo>
                  <a:pt x="709108" y="371774"/>
                  <a:pt x="734939" y="370318"/>
                  <a:pt x="760576" y="367469"/>
                </a:cubicBezTo>
                <a:cubicBezTo>
                  <a:pt x="777668" y="358923"/>
                  <a:pt x="793892" y="348362"/>
                  <a:pt x="811851" y="341832"/>
                </a:cubicBezTo>
                <a:cubicBezTo>
                  <a:pt x="825502" y="336868"/>
                  <a:pt x="840567" y="337108"/>
                  <a:pt x="854580" y="333286"/>
                </a:cubicBezTo>
                <a:cubicBezTo>
                  <a:pt x="871961" y="328546"/>
                  <a:pt x="888763" y="321892"/>
                  <a:pt x="905854" y="316195"/>
                </a:cubicBezTo>
                <a:cubicBezTo>
                  <a:pt x="979895" y="266834"/>
                  <a:pt x="861834" y="344011"/>
                  <a:pt x="982766" y="273466"/>
                </a:cubicBezTo>
                <a:cubicBezTo>
                  <a:pt x="1000509" y="263116"/>
                  <a:pt x="1016007" y="249118"/>
                  <a:pt x="1034041" y="239282"/>
                </a:cubicBezTo>
                <a:cubicBezTo>
                  <a:pt x="1047508" y="231936"/>
                  <a:pt x="1063303" y="229537"/>
                  <a:pt x="1076770" y="222191"/>
                </a:cubicBezTo>
                <a:cubicBezTo>
                  <a:pt x="1094803" y="212355"/>
                  <a:pt x="1109051" y="195829"/>
                  <a:pt x="1128045" y="188008"/>
                </a:cubicBezTo>
                <a:cubicBezTo>
                  <a:pt x="1182834" y="165448"/>
                  <a:pt x="1226267" y="161767"/>
                  <a:pt x="1281869" y="153825"/>
                </a:cubicBezTo>
                <a:cubicBezTo>
                  <a:pt x="1298961" y="148128"/>
                  <a:pt x="1315589" y="140784"/>
                  <a:pt x="1333144" y="136733"/>
                </a:cubicBezTo>
                <a:cubicBezTo>
                  <a:pt x="1352771" y="132204"/>
                  <a:pt x="1373056" y="131250"/>
                  <a:pt x="1392965" y="128187"/>
                </a:cubicBezTo>
                <a:cubicBezTo>
                  <a:pt x="1410091" y="125552"/>
                  <a:pt x="1427248" y="123039"/>
                  <a:pt x="1444239" y="119641"/>
                </a:cubicBezTo>
                <a:cubicBezTo>
                  <a:pt x="1455756" y="117338"/>
                  <a:pt x="1467091" y="114186"/>
                  <a:pt x="1478422" y="111096"/>
                </a:cubicBezTo>
                <a:cubicBezTo>
                  <a:pt x="1498430" y="105639"/>
                  <a:pt x="1517820" y="97608"/>
                  <a:pt x="1538243" y="94004"/>
                </a:cubicBezTo>
                <a:cubicBezTo>
                  <a:pt x="1566435" y="89029"/>
                  <a:pt x="1595269" y="88803"/>
                  <a:pt x="1623701" y="85458"/>
                </a:cubicBezTo>
                <a:cubicBezTo>
                  <a:pt x="1800407" y="64669"/>
                  <a:pt x="1529538" y="90909"/>
                  <a:pt x="1777525" y="68367"/>
                </a:cubicBezTo>
                <a:cubicBezTo>
                  <a:pt x="1797465" y="62670"/>
                  <a:pt x="1816750" y="53698"/>
                  <a:pt x="1837346" y="51275"/>
                </a:cubicBezTo>
                <a:cubicBezTo>
                  <a:pt x="1866728" y="47818"/>
                  <a:pt x="2138757" y="33607"/>
                  <a:pt x="2204815" y="17092"/>
                </a:cubicBezTo>
                <a:lnTo>
                  <a:pt x="2238998" y="8546"/>
                </a:lnTo>
                <a:cubicBezTo>
                  <a:pt x="2284576" y="11395"/>
                  <a:pt x="2330483" y="10922"/>
                  <a:pt x="2375731" y="17092"/>
                </a:cubicBezTo>
                <a:cubicBezTo>
                  <a:pt x="2393582" y="19526"/>
                  <a:pt x="2427006" y="34183"/>
                  <a:pt x="2427006" y="34183"/>
                </a:cubicBezTo>
                <a:cubicBezTo>
                  <a:pt x="2449795" y="31335"/>
                  <a:pt x="2472799" y="29870"/>
                  <a:pt x="2495372" y="25638"/>
                </a:cubicBezTo>
                <a:cubicBezTo>
                  <a:pt x="2539428" y="17378"/>
                  <a:pt x="2554128" y="11749"/>
                  <a:pt x="2589376" y="0"/>
                </a:cubicBezTo>
                <a:cubicBezTo>
                  <a:pt x="2691841" y="10247"/>
                  <a:pt x="2632105" y="42729"/>
                  <a:pt x="2640651" y="51275"/>
                </a:cubicBez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734938" y="2871387"/>
            <a:ext cx="4059253" cy="2444097"/>
          </a:xfrm>
          <a:custGeom>
            <a:avLst/>
            <a:gdLst>
              <a:gd name="connsiteX0" fmla="*/ 658026 w 4059253"/>
              <a:gd name="connsiteY0" fmla="*/ 179462 h 2444097"/>
              <a:gd name="connsiteX1" fmla="*/ 658026 w 4059253"/>
              <a:gd name="connsiteY1" fmla="*/ 179462 h 2444097"/>
              <a:gd name="connsiteX2" fmla="*/ 316195 w 4059253"/>
              <a:gd name="connsiteY2" fmla="*/ 623843 h 2444097"/>
              <a:gd name="connsiteX3" fmla="*/ 264920 w 4059253"/>
              <a:gd name="connsiteY3" fmla="*/ 675118 h 2444097"/>
              <a:gd name="connsiteX4" fmla="*/ 205099 w 4059253"/>
              <a:gd name="connsiteY4" fmla="*/ 760576 h 2444097"/>
              <a:gd name="connsiteX5" fmla="*/ 170916 w 4059253"/>
              <a:gd name="connsiteY5" fmla="*/ 803305 h 2444097"/>
              <a:gd name="connsiteX6" fmla="*/ 119641 w 4059253"/>
              <a:gd name="connsiteY6" fmla="*/ 905854 h 2444097"/>
              <a:gd name="connsiteX7" fmla="*/ 85458 w 4059253"/>
              <a:gd name="connsiteY7" fmla="*/ 1016949 h 2444097"/>
              <a:gd name="connsiteX8" fmla="*/ 68367 w 4059253"/>
              <a:gd name="connsiteY8" fmla="*/ 1042587 h 2444097"/>
              <a:gd name="connsiteX9" fmla="*/ 42729 w 4059253"/>
              <a:gd name="connsiteY9" fmla="*/ 1136591 h 2444097"/>
              <a:gd name="connsiteX10" fmla="*/ 25638 w 4059253"/>
              <a:gd name="connsiteY10" fmla="*/ 1222049 h 2444097"/>
              <a:gd name="connsiteX11" fmla="*/ 0 w 4059253"/>
              <a:gd name="connsiteY11" fmla="*/ 1290415 h 2444097"/>
              <a:gd name="connsiteX12" fmla="*/ 17092 w 4059253"/>
              <a:gd name="connsiteY12" fmla="*/ 1589518 h 2444097"/>
              <a:gd name="connsiteX13" fmla="*/ 42729 w 4059253"/>
              <a:gd name="connsiteY13" fmla="*/ 1657884 h 2444097"/>
              <a:gd name="connsiteX14" fmla="*/ 51275 w 4059253"/>
              <a:gd name="connsiteY14" fmla="*/ 1683521 h 2444097"/>
              <a:gd name="connsiteX15" fmla="*/ 111096 w 4059253"/>
              <a:gd name="connsiteY15" fmla="*/ 1751888 h 2444097"/>
              <a:gd name="connsiteX16" fmla="*/ 136733 w 4059253"/>
              <a:gd name="connsiteY16" fmla="*/ 1803163 h 2444097"/>
              <a:gd name="connsiteX17" fmla="*/ 153825 w 4059253"/>
              <a:gd name="connsiteY17" fmla="*/ 1828800 h 2444097"/>
              <a:gd name="connsiteX18" fmla="*/ 162370 w 4059253"/>
              <a:gd name="connsiteY18" fmla="*/ 1862983 h 2444097"/>
              <a:gd name="connsiteX19" fmla="*/ 179462 w 4059253"/>
              <a:gd name="connsiteY19" fmla="*/ 2008262 h 2444097"/>
              <a:gd name="connsiteX20" fmla="*/ 196554 w 4059253"/>
              <a:gd name="connsiteY20" fmla="*/ 2033899 h 2444097"/>
              <a:gd name="connsiteX21" fmla="*/ 247828 w 4059253"/>
              <a:gd name="connsiteY21" fmla="*/ 2102265 h 2444097"/>
              <a:gd name="connsiteX22" fmla="*/ 290557 w 4059253"/>
              <a:gd name="connsiteY22" fmla="*/ 2170632 h 2444097"/>
              <a:gd name="connsiteX23" fmla="*/ 341832 w 4059253"/>
              <a:gd name="connsiteY23" fmla="*/ 2221906 h 2444097"/>
              <a:gd name="connsiteX24" fmla="*/ 410198 w 4059253"/>
              <a:gd name="connsiteY24" fmla="*/ 2256090 h 2444097"/>
              <a:gd name="connsiteX25" fmla="*/ 461473 w 4059253"/>
              <a:gd name="connsiteY25" fmla="*/ 2273181 h 2444097"/>
              <a:gd name="connsiteX26" fmla="*/ 529840 w 4059253"/>
              <a:gd name="connsiteY26" fmla="*/ 2298819 h 2444097"/>
              <a:gd name="connsiteX27" fmla="*/ 564023 w 4059253"/>
              <a:gd name="connsiteY27" fmla="*/ 2315910 h 2444097"/>
              <a:gd name="connsiteX28" fmla="*/ 589660 w 4059253"/>
              <a:gd name="connsiteY28" fmla="*/ 2324456 h 2444097"/>
              <a:gd name="connsiteX29" fmla="*/ 615298 w 4059253"/>
              <a:gd name="connsiteY29" fmla="*/ 2341548 h 2444097"/>
              <a:gd name="connsiteX30" fmla="*/ 692210 w 4059253"/>
              <a:gd name="connsiteY30" fmla="*/ 2392822 h 2444097"/>
              <a:gd name="connsiteX31" fmla="*/ 743484 w 4059253"/>
              <a:gd name="connsiteY31" fmla="*/ 2427006 h 2444097"/>
              <a:gd name="connsiteX32" fmla="*/ 905855 w 4059253"/>
              <a:gd name="connsiteY32" fmla="*/ 2444097 h 2444097"/>
              <a:gd name="connsiteX33" fmla="*/ 1837346 w 4059253"/>
              <a:gd name="connsiteY33" fmla="*/ 2427006 h 2444097"/>
              <a:gd name="connsiteX34" fmla="*/ 1905712 w 4059253"/>
              <a:gd name="connsiteY34" fmla="*/ 2401368 h 2444097"/>
              <a:gd name="connsiteX35" fmla="*/ 1965533 w 4059253"/>
              <a:gd name="connsiteY35" fmla="*/ 2384277 h 2444097"/>
              <a:gd name="connsiteX36" fmla="*/ 2050991 w 4059253"/>
              <a:gd name="connsiteY36" fmla="*/ 2341548 h 2444097"/>
              <a:gd name="connsiteX37" fmla="*/ 2076628 w 4059253"/>
              <a:gd name="connsiteY37" fmla="*/ 2324456 h 2444097"/>
              <a:gd name="connsiteX38" fmla="*/ 2136449 w 4059253"/>
              <a:gd name="connsiteY38" fmla="*/ 2315910 h 2444097"/>
              <a:gd name="connsiteX39" fmla="*/ 2170632 w 4059253"/>
              <a:gd name="connsiteY39" fmla="*/ 2298819 h 2444097"/>
              <a:gd name="connsiteX40" fmla="*/ 2213361 w 4059253"/>
              <a:gd name="connsiteY40" fmla="*/ 2290273 h 2444097"/>
              <a:gd name="connsiteX41" fmla="*/ 2315911 w 4059253"/>
              <a:gd name="connsiteY41" fmla="*/ 2273181 h 2444097"/>
              <a:gd name="connsiteX42" fmla="*/ 2427006 w 4059253"/>
              <a:gd name="connsiteY42" fmla="*/ 2238998 h 2444097"/>
              <a:gd name="connsiteX43" fmla="*/ 2563739 w 4059253"/>
              <a:gd name="connsiteY43" fmla="*/ 2221906 h 2444097"/>
              <a:gd name="connsiteX44" fmla="*/ 2615013 w 4059253"/>
              <a:gd name="connsiteY44" fmla="*/ 2204815 h 2444097"/>
              <a:gd name="connsiteX45" fmla="*/ 2657742 w 4059253"/>
              <a:gd name="connsiteY45" fmla="*/ 2196269 h 2444097"/>
              <a:gd name="connsiteX46" fmla="*/ 2734655 w 4059253"/>
              <a:gd name="connsiteY46" fmla="*/ 2162086 h 2444097"/>
              <a:gd name="connsiteX47" fmla="*/ 2768838 w 4059253"/>
              <a:gd name="connsiteY47" fmla="*/ 2153540 h 2444097"/>
              <a:gd name="connsiteX48" fmla="*/ 2803021 w 4059253"/>
              <a:gd name="connsiteY48" fmla="*/ 2136449 h 2444097"/>
              <a:gd name="connsiteX49" fmla="*/ 2837204 w 4059253"/>
              <a:gd name="connsiteY49" fmla="*/ 2127903 h 2444097"/>
              <a:gd name="connsiteX50" fmla="*/ 2862841 w 4059253"/>
              <a:gd name="connsiteY50" fmla="*/ 2119357 h 2444097"/>
              <a:gd name="connsiteX51" fmla="*/ 2939754 w 4059253"/>
              <a:gd name="connsiteY51" fmla="*/ 2102265 h 2444097"/>
              <a:gd name="connsiteX52" fmla="*/ 2973937 w 4059253"/>
              <a:gd name="connsiteY52" fmla="*/ 2093720 h 2444097"/>
              <a:gd name="connsiteX53" fmla="*/ 3170490 w 4059253"/>
              <a:gd name="connsiteY53" fmla="*/ 2076628 h 2444097"/>
              <a:gd name="connsiteX54" fmla="*/ 3264494 w 4059253"/>
              <a:gd name="connsiteY54" fmla="*/ 2042445 h 2444097"/>
              <a:gd name="connsiteX55" fmla="*/ 3392681 w 4059253"/>
              <a:gd name="connsiteY55" fmla="*/ 2016807 h 2444097"/>
              <a:gd name="connsiteX56" fmla="*/ 3478139 w 4059253"/>
              <a:gd name="connsiteY56" fmla="*/ 1991170 h 2444097"/>
              <a:gd name="connsiteX57" fmla="*/ 3529413 w 4059253"/>
              <a:gd name="connsiteY57" fmla="*/ 1982624 h 2444097"/>
              <a:gd name="connsiteX58" fmla="*/ 3563597 w 4059253"/>
              <a:gd name="connsiteY58" fmla="*/ 1965533 h 2444097"/>
              <a:gd name="connsiteX59" fmla="*/ 3631963 w 4059253"/>
              <a:gd name="connsiteY59" fmla="*/ 1948441 h 2444097"/>
              <a:gd name="connsiteX60" fmla="*/ 3734512 w 4059253"/>
              <a:gd name="connsiteY60" fmla="*/ 1931349 h 2444097"/>
              <a:gd name="connsiteX61" fmla="*/ 3777241 w 4059253"/>
              <a:gd name="connsiteY61" fmla="*/ 1905712 h 2444097"/>
              <a:gd name="connsiteX62" fmla="*/ 3811425 w 4059253"/>
              <a:gd name="connsiteY62" fmla="*/ 1888620 h 2444097"/>
              <a:gd name="connsiteX63" fmla="*/ 3837062 w 4059253"/>
              <a:gd name="connsiteY63" fmla="*/ 1871529 h 2444097"/>
              <a:gd name="connsiteX64" fmla="*/ 3896883 w 4059253"/>
              <a:gd name="connsiteY64" fmla="*/ 1845892 h 2444097"/>
              <a:gd name="connsiteX65" fmla="*/ 3956703 w 4059253"/>
              <a:gd name="connsiteY65" fmla="*/ 1794617 h 2444097"/>
              <a:gd name="connsiteX66" fmla="*/ 4007978 w 4059253"/>
              <a:gd name="connsiteY66" fmla="*/ 1760434 h 2444097"/>
              <a:gd name="connsiteX67" fmla="*/ 4025069 w 4059253"/>
              <a:gd name="connsiteY67" fmla="*/ 1734796 h 2444097"/>
              <a:gd name="connsiteX68" fmla="*/ 4050707 w 4059253"/>
              <a:gd name="connsiteY68" fmla="*/ 1709159 h 2444097"/>
              <a:gd name="connsiteX69" fmla="*/ 4059253 w 4059253"/>
              <a:gd name="connsiteY69" fmla="*/ 1657884 h 2444097"/>
              <a:gd name="connsiteX70" fmla="*/ 4050707 w 4059253"/>
              <a:gd name="connsiteY70" fmla="*/ 1478422 h 2444097"/>
              <a:gd name="connsiteX71" fmla="*/ 4042161 w 4059253"/>
              <a:gd name="connsiteY71" fmla="*/ 1452785 h 2444097"/>
              <a:gd name="connsiteX72" fmla="*/ 4033615 w 4059253"/>
              <a:gd name="connsiteY72" fmla="*/ 1410056 h 2444097"/>
              <a:gd name="connsiteX73" fmla="*/ 4025069 w 4059253"/>
              <a:gd name="connsiteY73" fmla="*/ 1358781 h 2444097"/>
              <a:gd name="connsiteX74" fmla="*/ 4016524 w 4059253"/>
              <a:gd name="connsiteY74" fmla="*/ 1333144 h 2444097"/>
              <a:gd name="connsiteX75" fmla="*/ 4007978 w 4059253"/>
              <a:gd name="connsiteY75" fmla="*/ 1281869 h 2444097"/>
              <a:gd name="connsiteX76" fmla="*/ 3990886 w 4059253"/>
              <a:gd name="connsiteY76" fmla="*/ 1213503 h 2444097"/>
              <a:gd name="connsiteX77" fmla="*/ 3982341 w 4059253"/>
              <a:gd name="connsiteY77" fmla="*/ 1179320 h 2444097"/>
              <a:gd name="connsiteX78" fmla="*/ 3965249 w 4059253"/>
              <a:gd name="connsiteY78" fmla="*/ 1128045 h 2444097"/>
              <a:gd name="connsiteX79" fmla="*/ 3956703 w 4059253"/>
              <a:gd name="connsiteY79" fmla="*/ 1076770 h 2444097"/>
              <a:gd name="connsiteX80" fmla="*/ 3948157 w 4059253"/>
              <a:gd name="connsiteY80" fmla="*/ 1051133 h 2444097"/>
              <a:gd name="connsiteX81" fmla="*/ 3905428 w 4059253"/>
              <a:gd name="connsiteY81" fmla="*/ 974220 h 2444097"/>
              <a:gd name="connsiteX82" fmla="*/ 3879791 w 4059253"/>
              <a:gd name="connsiteY82" fmla="*/ 965675 h 2444097"/>
              <a:gd name="connsiteX83" fmla="*/ 3845608 w 4059253"/>
              <a:gd name="connsiteY83" fmla="*/ 940037 h 2444097"/>
              <a:gd name="connsiteX84" fmla="*/ 3802879 w 4059253"/>
              <a:gd name="connsiteY84" fmla="*/ 888763 h 2444097"/>
              <a:gd name="connsiteX85" fmla="*/ 3760150 w 4059253"/>
              <a:gd name="connsiteY85" fmla="*/ 863125 h 2444097"/>
              <a:gd name="connsiteX86" fmla="*/ 3683238 w 4059253"/>
              <a:gd name="connsiteY86" fmla="*/ 794759 h 2444097"/>
              <a:gd name="connsiteX87" fmla="*/ 3631963 w 4059253"/>
              <a:gd name="connsiteY87" fmla="*/ 777667 h 2444097"/>
              <a:gd name="connsiteX88" fmla="*/ 3520868 w 4059253"/>
              <a:gd name="connsiteY88" fmla="*/ 700755 h 2444097"/>
              <a:gd name="connsiteX89" fmla="*/ 3469593 w 4059253"/>
              <a:gd name="connsiteY89" fmla="*/ 658026 h 2444097"/>
              <a:gd name="connsiteX90" fmla="*/ 3332860 w 4059253"/>
              <a:gd name="connsiteY90" fmla="*/ 589660 h 2444097"/>
              <a:gd name="connsiteX91" fmla="*/ 3281585 w 4059253"/>
              <a:gd name="connsiteY91" fmla="*/ 564022 h 2444097"/>
              <a:gd name="connsiteX92" fmla="*/ 3247402 w 4059253"/>
              <a:gd name="connsiteY92" fmla="*/ 546931 h 2444097"/>
              <a:gd name="connsiteX93" fmla="*/ 3213219 w 4059253"/>
              <a:gd name="connsiteY93" fmla="*/ 538385 h 2444097"/>
              <a:gd name="connsiteX94" fmla="*/ 3136307 w 4059253"/>
              <a:gd name="connsiteY94" fmla="*/ 504202 h 2444097"/>
              <a:gd name="connsiteX95" fmla="*/ 3008120 w 4059253"/>
              <a:gd name="connsiteY95" fmla="*/ 470019 h 2444097"/>
              <a:gd name="connsiteX96" fmla="*/ 2948299 w 4059253"/>
              <a:gd name="connsiteY96" fmla="*/ 435835 h 2444097"/>
              <a:gd name="connsiteX97" fmla="*/ 2922662 w 4059253"/>
              <a:gd name="connsiteY97" fmla="*/ 410198 h 2444097"/>
              <a:gd name="connsiteX98" fmla="*/ 2888479 w 4059253"/>
              <a:gd name="connsiteY98" fmla="*/ 393106 h 2444097"/>
              <a:gd name="connsiteX99" fmla="*/ 2862841 w 4059253"/>
              <a:gd name="connsiteY99" fmla="*/ 367469 h 2444097"/>
              <a:gd name="connsiteX100" fmla="*/ 2811567 w 4059253"/>
              <a:gd name="connsiteY100" fmla="*/ 350377 h 2444097"/>
              <a:gd name="connsiteX101" fmla="*/ 2785929 w 4059253"/>
              <a:gd name="connsiteY101" fmla="*/ 333286 h 2444097"/>
              <a:gd name="connsiteX102" fmla="*/ 2751746 w 4059253"/>
              <a:gd name="connsiteY102" fmla="*/ 307649 h 2444097"/>
              <a:gd name="connsiteX103" fmla="*/ 2726109 w 4059253"/>
              <a:gd name="connsiteY103" fmla="*/ 299103 h 2444097"/>
              <a:gd name="connsiteX104" fmla="*/ 2700471 w 4059253"/>
              <a:gd name="connsiteY104" fmla="*/ 282011 h 2444097"/>
              <a:gd name="connsiteX105" fmla="*/ 2615013 w 4059253"/>
              <a:gd name="connsiteY105" fmla="*/ 256374 h 2444097"/>
              <a:gd name="connsiteX106" fmla="*/ 2589376 w 4059253"/>
              <a:gd name="connsiteY106" fmla="*/ 239282 h 2444097"/>
              <a:gd name="connsiteX107" fmla="*/ 2529555 w 4059253"/>
              <a:gd name="connsiteY107" fmla="*/ 230736 h 2444097"/>
              <a:gd name="connsiteX108" fmla="*/ 2495372 w 4059253"/>
              <a:gd name="connsiteY108" fmla="*/ 222191 h 2444097"/>
              <a:gd name="connsiteX109" fmla="*/ 2435552 w 4059253"/>
              <a:gd name="connsiteY109" fmla="*/ 196553 h 2444097"/>
              <a:gd name="connsiteX110" fmla="*/ 2375731 w 4059253"/>
              <a:gd name="connsiteY110" fmla="*/ 188007 h 2444097"/>
              <a:gd name="connsiteX111" fmla="*/ 2341548 w 4059253"/>
              <a:gd name="connsiteY111" fmla="*/ 179462 h 2444097"/>
              <a:gd name="connsiteX112" fmla="*/ 2264636 w 4059253"/>
              <a:gd name="connsiteY112" fmla="*/ 170916 h 2444097"/>
              <a:gd name="connsiteX113" fmla="*/ 2204815 w 4059253"/>
              <a:gd name="connsiteY113" fmla="*/ 162370 h 2444097"/>
              <a:gd name="connsiteX114" fmla="*/ 2162086 w 4059253"/>
              <a:gd name="connsiteY114" fmla="*/ 145278 h 2444097"/>
              <a:gd name="connsiteX115" fmla="*/ 2136449 w 4059253"/>
              <a:gd name="connsiteY115" fmla="*/ 136733 h 2444097"/>
              <a:gd name="connsiteX116" fmla="*/ 2050991 w 4059253"/>
              <a:gd name="connsiteY116" fmla="*/ 102549 h 2444097"/>
              <a:gd name="connsiteX117" fmla="*/ 2008262 w 4059253"/>
              <a:gd name="connsiteY117" fmla="*/ 94004 h 2444097"/>
              <a:gd name="connsiteX118" fmla="*/ 1956987 w 4059253"/>
              <a:gd name="connsiteY118" fmla="*/ 85458 h 2444097"/>
              <a:gd name="connsiteX119" fmla="*/ 1888621 w 4059253"/>
              <a:gd name="connsiteY119" fmla="*/ 68366 h 2444097"/>
              <a:gd name="connsiteX120" fmla="*/ 1786071 w 4059253"/>
              <a:gd name="connsiteY120" fmla="*/ 51275 h 2444097"/>
              <a:gd name="connsiteX121" fmla="*/ 1760434 w 4059253"/>
              <a:gd name="connsiteY121" fmla="*/ 42729 h 2444097"/>
              <a:gd name="connsiteX122" fmla="*/ 1666430 w 4059253"/>
              <a:gd name="connsiteY122" fmla="*/ 25637 h 2444097"/>
              <a:gd name="connsiteX123" fmla="*/ 1640793 w 4059253"/>
              <a:gd name="connsiteY123" fmla="*/ 17092 h 2444097"/>
              <a:gd name="connsiteX124" fmla="*/ 1563881 w 4059253"/>
              <a:gd name="connsiteY124" fmla="*/ 0 h 2444097"/>
              <a:gd name="connsiteX125" fmla="*/ 1273324 w 4059253"/>
              <a:gd name="connsiteY125" fmla="*/ 8546 h 2444097"/>
              <a:gd name="connsiteX126" fmla="*/ 1196412 w 4059253"/>
              <a:gd name="connsiteY126" fmla="*/ 34183 h 2444097"/>
              <a:gd name="connsiteX127" fmla="*/ 1145137 w 4059253"/>
              <a:gd name="connsiteY127" fmla="*/ 42729 h 2444097"/>
              <a:gd name="connsiteX128" fmla="*/ 1068225 w 4059253"/>
              <a:gd name="connsiteY128" fmla="*/ 68366 h 2444097"/>
              <a:gd name="connsiteX129" fmla="*/ 1042587 w 4059253"/>
              <a:gd name="connsiteY129" fmla="*/ 76912 h 2444097"/>
              <a:gd name="connsiteX130" fmla="*/ 1016950 w 4059253"/>
              <a:gd name="connsiteY130" fmla="*/ 85458 h 2444097"/>
              <a:gd name="connsiteX131" fmla="*/ 922946 w 4059253"/>
              <a:gd name="connsiteY131" fmla="*/ 102549 h 2444097"/>
              <a:gd name="connsiteX132" fmla="*/ 846034 w 4059253"/>
              <a:gd name="connsiteY132" fmla="*/ 145278 h 2444097"/>
              <a:gd name="connsiteX133" fmla="*/ 760576 w 4059253"/>
              <a:gd name="connsiteY133" fmla="*/ 162370 h 2444097"/>
              <a:gd name="connsiteX134" fmla="*/ 683664 w 4059253"/>
              <a:gd name="connsiteY134" fmla="*/ 179462 h 2444097"/>
              <a:gd name="connsiteX135" fmla="*/ 658026 w 4059253"/>
              <a:gd name="connsiteY135" fmla="*/ 179462 h 244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4059253" h="2444097">
                <a:moveTo>
                  <a:pt x="658026" y="179462"/>
                </a:moveTo>
                <a:lnTo>
                  <a:pt x="658026" y="179462"/>
                </a:lnTo>
                <a:cubicBezTo>
                  <a:pt x="463591" y="349592"/>
                  <a:pt x="647172" y="179637"/>
                  <a:pt x="316195" y="623843"/>
                </a:cubicBezTo>
                <a:cubicBezTo>
                  <a:pt x="301753" y="643226"/>
                  <a:pt x="281253" y="657300"/>
                  <a:pt x="264920" y="675118"/>
                </a:cubicBezTo>
                <a:cubicBezTo>
                  <a:pt x="169887" y="778789"/>
                  <a:pt x="257420" y="682093"/>
                  <a:pt x="205099" y="760576"/>
                </a:cubicBezTo>
                <a:cubicBezTo>
                  <a:pt x="194981" y="775753"/>
                  <a:pt x="180164" y="787583"/>
                  <a:pt x="170916" y="803305"/>
                </a:cubicBezTo>
                <a:cubicBezTo>
                  <a:pt x="151539" y="836246"/>
                  <a:pt x="130140" y="869107"/>
                  <a:pt x="119641" y="905854"/>
                </a:cubicBezTo>
                <a:cubicBezTo>
                  <a:pt x="113931" y="925841"/>
                  <a:pt x="94922" y="995655"/>
                  <a:pt x="85458" y="1016949"/>
                </a:cubicBezTo>
                <a:cubicBezTo>
                  <a:pt x="81287" y="1026335"/>
                  <a:pt x="74064" y="1034041"/>
                  <a:pt x="68367" y="1042587"/>
                </a:cubicBezTo>
                <a:cubicBezTo>
                  <a:pt x="59821" y="1073922"/>
                  <a:pt x="50252" y="1104995"/>
                  <a:pt x="42729" y="1136591"/>
                </a:cubicBezTo>
                <a:cubicBezTo>
                  <a:pt x="36000" y="1164851"/>
                  <a:pt x="33413" y="1194059"/>
                  <a:pt x="25638" y="1222049"/>
                </a:cubicBezTo>
                <a:cubicBezTo>
                  <a:pt x="19124" y="1245499"/>
                  <a:pt x="8546" y="1267626"/>
                  <a:pt x="0" y="1290415"/>
                </a:cubicBezTo>
                <a:cubicBezTo>
                  <a:pt x="5697" y="1390116"/>
                  <a:pt x="9433" y="1489949"/>
                  <a:pt x="17092" y="1589518"/>
                </a:cubicBezTo>
                <a:cubicBezTo>
                  <a:pt x="19554" y="1621519"/>
                  <a:pt x="30336" y="1628967"/>
                  <a:pt x="42729" y="1657884"/>
                </a:cubicBezTo>
                <a:cubicBezTo>
                  <a:pt x="46277" y="1666164"/>
                  <a:pt x="46806" y="1675700"/>
                  <a:pt x="51275" y="1683521"/>
                </a:cubicBezTo>
                <a:cubicBezTo>
                  <a:pt x="72542" y="1720739"/>
                  <a:pt x="82723" y="1718786"/>
                  <a:pt x="111096" y="1751888"/>
                </a:cubicBezTo>
                <a:cubicBezTo>
                  <a:pt x="140484" y="1786174"/>
                  <a:pt x="118536" y="1766770"/>
                  <a:pt x="136733" y="1803163"/>
                </a:cubicBezTo>
                <a:cubicBezTo>
                  <a:pt x="141326" y="1812349"/>
                  <a:pt x="148128" y="1820254"/>
                  <a:pt x="153825" y="1828800"/>
                </a:cubicBezTo>
                <a:cubicBezTo>
                  <a:pt x="156673" y="1840194"/>
                  <a:pt x="161073" y="1851310"/>
                  <a:pt x="162370" y="1862983"/>
                </a:cubicBezTo>
                <a:cubicBezTo>
                  <a:pt x="164684" y="1883813"/>
                  <a:pt x="159821" y="1968981"/>
                  <a:pt x="179462" y="2008262"/>
                </a:cubicBezTo>
                <a:cubicBezTo>
                  <a:pt x="184055" y="2017448"/>
                  <a:pt x="190513" y="2025593"/>
                  <a:pt x="196554" y="2033899"/>
                </a:cubicBezTo>
                <a:cubicBezTo>
                  <a:pt x="213309" y="2056936"/>
                  <a:pt x="247828" y="2102265"/>
                  <a:pt x="247828" y="2102265"/>
                </a:cubicBezTo>
                <a:cubicBezTo>
                  <a:pt x="260590" y="2140550"/>
                  <a:pt x="253890" y="2130298"/>
                  <a:pt x="290557" y="2170632"/>
                </a:cubicBezTo>
                <a:cubicBezTo>
                  <a:pt x="306816" y="2188517"/>
                  <a:pt x="320213" y="2211096"/>
                  <a:pt x="341832" y="2221906"/>
                </a:cubicBezTo>
                <a:cubicBezTo>
                  <a:pt x="364621" y="2233301"/>
                  <a:pt x="386027" y="2248033"/>
                  <a:pt x="410198" y="2256090"/>
                </a:cubicBezTo>
                <a:lnTo>
                  <a:pt x="461473" y="2273181"/>
                </a:lnTo>
                <a:cubicBezTo>
                  <a:pt x="489663" y="2282577"/>
                  <a:pt x="499183" y="2285194"/>
                  <a:pt x="529840" y="2298819"/>
                </a:cubicBezTo>
                <a:cubicBezTo>
                  <a:pt x="541481" y="2303993"/>
                  <a:pt x="552314" y="2310892"/>
                  <a:pt x="564023" y="2315910"/>
                </a:cubicBezTo>
                <a:cubicBezTo>
                  <a:pt x="572303" y="2319458"/>
                  <a:pt x="581603" y="2320427"/>
                  <a:pt x="589660" y="2324456"/>
                </a:cubicBezTo>
                <a:cubicBezTo>
                  <a:pt x="598847" y="2329049"/>
                  <a:pt x="606380" y="2336452"/>
                  <a:pt x="615298" y="2341548"/>
                </a:cubicBezTo>
                <a:cubicBezTo>
                  <a:pt x="668587" y="2371998"/>
                  <a:pt x="635537" y="2343232"/>
                  <a:pt x="692210" y="2392822"/>
                </a:cubicBezTo>
                <a:cubicBezTo>
                  <a:pt x="720311" y="2417410"/>
                  <a:pt x="709293" y="2420168"/>
                  <a:pt x="743484" y="2427006"/>
                </a:cubicBezTo>
                <a:cubicBezTo>
                  <a:pt x="791321" y="2436573"/>
                  <a:pt x="861467" y="2440398"/>
                  <a:pt x="905855" y="2444097"/>
                </a:cubicBezTo>
                <a:cubicBezTo>
                  <a:pt x="1216352" y="2438400"/>
                  <a:pt x="1527080" y="2440265"/>
                  <a:pt x="1837346" y="2427006"/>
                </a:cubicBezTo>
                <a:cubicBezTo>
                  <a:pt x="1861662" y="2425967"/>
                  <a:pt x="1882623" y="2409064"/>
                  <a:pt x="1905712" y="2401368"/>
                </a:cubicBezTo>
                <a:cubicBezTo>
                  <a:pt x="1925386" y="2394810"/>
                  <a:pt x="1945593" y="2389974"/>
                  <a:pt x="1965533" y="2384277"/>
                </a:cubicBezTo>
                <a:cubicBezTo>
                  <a:pt x="2097564" y="2296255"/>
                  <a:pt x="1956294" y="2382132"/>
                  <a:pt x="2050991" y="2341548"/>
                </a:cubicBezTo>
                <a:cubicBezTo>
                  <a:pt x="2060431" y="2337502"/>
                  <a:pt x="2066790" y="2327407"/>
                  <a:pt x="2076628" y="2324456"/>
                </a:cubicBezTo>
                <a:cubicBezTo>
                  <a:pt x="2095921" y="2318668"/>
                  <a:pt x="2116509" y="2318759"/>
                  <a:pt x="2136449" y="2315910"/>
                </a:cubicBezTo>
                <a:cubicBezTo>
                  <a:pt x="2147843" y="2310213"/>
                  <a:pt x="2158547" y="2302847"/>
                  <a:pt x="2170632" y="2298819"/>
                </a:cubicBezTo>
                <a:cubicBezTo>
                  <a:pt x="2184412" y="2294226"/>
                  <a:pt x="2199182" y="2293424"/>
                  <a:pt x="2213361" y="2290273"/>
                </a:cubicBezTo>
                <a:cubicBezTo>
                  <a:pt x="2310027" y="2268791"/>
                  <a:pt x="2157277" y="2297587"/>
                  <a:pt x="2315911" y="2273181"/>
                </a:cubicBezTo>
                <a:cubicBezTo>
                  <a:pt x="2383927" y="2262717"/>
                  <a:pt x="2342658" y="2264951"/>
                  <a:pt x="2427006" y="2238998"/>
                </a:cubicBezTo>
                <a:cubicBezTo>
                  <a:pt x="2464036" y="2227604"/>
                  <a:pt x="2534448" y="2224569"/>
                  <a:pt x="2563739" y="2221906"/>
                </a:cubicBezTo>
                <a:cubicBezTo>
                  <a:pt x="2580830" y="2216209"/>
                  <a:pt x="2597632" y="2209555"/>
                  <a:pt x="2615013" y="2204815"/>
                </a:cubicBezTo>
                <a:cubicBezTo>
                  <a:pt x="2629026" y="2200993"/>
                  <a:pt x="2643830" y="2200443"/>
                  <a:pt x="2657742" y="2196269"/>
                </a:cubicBezTo>
                <a:cubicBezTo>
                  <a:pt x="2735685" y="2172886"/>
                  <a:pt x="2667329" y="2187333"/>
                  <a:pt x="2734655" y="2162086"/>
                </a:cubicBezTo>
                <a:cubicBezTo>
                  <a:pt x="2745652" y="2157962"/>
                  <a:pt x="2757841" y="2157664"/>
                  <a:pt x="2768838" y="2153540"/>
                </a:cubicBezTo>
                <a:cubicBezTo>
                  <a:pt x="2780766" y="2149067"/>
                  <a:pt x="2791093" y="2140922"/>
                  <a:pt x="2803021" y="2136449"/>
                </a:cubicBezTo>
                <a:cubicBezTo>
                  <a:pt x="2814018" y="2132325"/>
                  <a:pt x="2825911" y="2131130"/>
                  <a:pt x="2837204" y="2127903"/>
                </a:cubicBezTo>
                <a:cubicBezTo>
                  <a:pt x="2845865" y="2125428"/>
                  <a:pt x="2854180" y="2121832"/>
                  <a:pt x="2862841" y="2119357"/>
                </a:cubicBezTo>
                <a:cubicBezTo>
                  <a:pt x="2899305" y="2108939"/>
                  <a:pt x="2900115" y="2111073"/>
                  <a:pt x="2939754" y="2102265"/>
                </a:cubicBezTo>
                <a:cubicBezTo>
                  <a:pt x="2951219" y="2099717"/>
                  <a:pt x="2962420" y="2096023"/>
                  <a:pt x="2973937" y="2093720"/>
                </a:cubicBezTo>
                <a:cubicBezTo>
                  <a:pt x="3049663" y="2078575"/>
                  <a:pt x="3073421" y="2082338"/>
                  <a:pt x="3170490" y="2076628"/>
                </a:cubicBezTo>
                <a:cubicBezTo>
                  <a:pt x="3251205" y="2056449"/>
                  <a:pt x="3146804" y="2084477"/>
                  <a:pt x="3264494" y="2042445"/>
                </a:cubicBezTo>
                <a:cubicBezTo>
                  <a:pt x="3321199" y="2022193"/>
                  <a:pt x="3331642" y="2024437"/>
                  <a:pt x="3392681" y="2016807"/>
                </a:cubicBezTo>
                <a:cubicBezTo>
                  <a:pt x="3421167" y="2008261"/>
                  <a:pt x="3449287" y="1998383"/>
                  <a:pt x="3478139" y="1991170"/>
                </a:cubicBezTo>
                <a:cubicBezTo>
                  <a:pt x="3494949" y="1986968"/>
                  <a:pt x="3512817" y="1987603"/>
                  <a:pt x="3529413" y="1982624"/>
                </a:cubicBezTo>
                <a:cubicBezTo>
                  <a:pt x="3541615" y="1978963"/>
                  <a:pt x="3551511" y="1969562"/>
                  <a:pt x="3563597" y="1965533"/>
                </a:cubicBezTo>
                <a:cubicBezTo>
                  <a:pt x="3585882" y="1958105"/>
                  <a:pt x="3609174" y="1954138"/>
                  <a:pt x="3631963" y="1948441"/>
                </a:cubicBezTo>
                <a:cubicBezTo>
                  <a:pt x="3688426" y="1934325"/>
                  <a:pt x="3654492" y="1941352"/>
                  <a:pt x="3734512" y="1931349"/>
                </a:cubicBezTo>
                <a:cubicBezTo>
                  <a:pt x="3748755" y="1922803"/>
                  <a:pt x="3762721" y="1913778"/>
                  <a:pt x="3777241" y="1905712"/>
                </a:cubicBezTo>
                <a:cubicBezTo>
                  <a:pt x="3788377" y="1899525"/>
                  <a:pt x="3800364" y="1894941"/>
                  <a:pt x="3811425" y="1888620"/>
                </a:cubicBezTo>
                <a:cubicBezTo>
                  <a:pt x="3820342" y="1883524"/>
                  <a:pt x="3828145" y="1876625"/>
                  <a:pt x="3837062" y="1871529"/>
                </a:cubicBezTo>
                <a:cubicBezTo>
                  <a:pt x="3866634" y="1854630"/>
                  <a:pt x="3868117" y="1855480"/>
                  <a:pt x="3896883" y="1845892"/>
                </a:cubicBezTo>
                <a:cubicBezTo>
                  <a:pt x="3960492" y="1782281"/>
                  <a:pt x="3879971" y="1860387"/>
                  <a:pt x="3956703" y="1794617"/>
                </a:cubicBezTo>
                <a:cubicBezTo>
                  <a:pt x="3997440" y="1759700"/>
                  <a:pt x="3964369" y="1774969"/>
                  <a:pt x="4007978" y="1760434"/>
                </a:cubicBezTo>
                <a:cubicBezTo>
                  <a:pt x="4013675" y="1751888"/>
                  <a:pt x="4018494" y="1742686"/>
                  <a:pt x="4025069" y="1734796"/>
                </a:cubicBezTo>
                <a:cubicBezTo>
                  <a:pt x="4032806" y="1725512"/>
                  <a:pt x="4045798" y="1720203"/>
                  <a:pt x="4050707" y="1709159"/>
                </a:cubicBezTo>
                <a:cubicBezTo>
                  <a:pt x="4057744" y="1693325"/>
                  <a:pt x="4056404" y="1674976"/>
                  <a:pt x="4059253" y="1657884"/>
                </a:cubicBezTo>
                <a:cubicBezTo>
                  <a:pt x="4056404" y="1598063"/>
                  <a:pt x="4055681" y="1538104"/>
                  <a:pt x="4050707" y="1478422"/>
                </a:cubicBezTo>
                <a:cubicBezTo>
                  <a:pt x="4049959" y="1469445"/>
                  <a:pt x="4044346" y="1461524"/>
                  <a:pt x="4042161" y="1452785"/>
                </a:cubicBezTo>
                <a:cubicBezTo>
                  <a:pt x="4038638" y="1438694"/>
                  <a:pt x="4036213" y="1424347"/>
                  <a:pt x="4033615" y="1410056"/>
                </a:cubicBezTo>
                <a:cubicBezTo>
                  <a:pt x="4030515" y="1393008"/>
                  <a:pt x="4028828" y="1375696"/>
                  <a:pt x="4025069" y="1358781"/>
                </a:cubicBezTo>
                <a:cubicBezTo>
                  <a:pt x="4023115" y="1349988"/>
                  <a:pt x="4018478" y="1341937"/>
                  <a:pt x="4016524" y="1333144"/>
                </a:cubicBezTo>
                <a:cubicBezTo>
                  <a:pt x="4012765" y="1316229"/>
                  <a:pt x="4011609" y="1298812"/>
                  <a:pt x="4007978" y="1281869"/>
                </a:cubicBezTo>
                <a:cubicBezTo>
                  <a:pt x="4003056" y="1258900"/>
                  <a:pt x="3996583" y="1236292"/>
                  <a:pt x="3990886" y="1213503"/>
                </a:cubicBezTo>
                <a:cubicBezTo>
                  <a:pt x="3988037" y="1202109"/>
                  <a:pt x="3986055" y="1190462"/>
                  <a:pt x="3982341" y="1179320"/>
                </a:cubicBezTo>
                <a:cubicBezTo>
                  <a:pt x="3976644" y="1162228"/>
                  <a:pt x="3969619" y="1145523"/>
                  <a:pt x="3965249" y="1128045"/>
                </a:cubicBezTo>
                <a:cubicBezTo>
                  <a:pt x="3961046" y="1111235"/>
                  <a:pt x="3960462" y="1093685"/>
                  <a:pt x="3956703" y="1076770"/>
                </a:cubicBezTo>
                <a:cubicBezTo>
                  <a:pt x="3954749" y="1067977"/>
                  <a:pt x="3951320" y="1059567"/>
                  <a:pt x="3948157" y="1051133"/>
                </a:cubicBezTo>
                <a:cubicBezTo>
                  <a:pt x="3938044" y="1024165"/>
                  <a:pt x="3928879" y="993763"/>
                  <a:pt x="3905428" y="974220"/>
                </a:cubicBezTo>
                <a:cubicBezTo>
                  <a:pt x="3898508" y="968453"/>
                  <a:pt x="3888337" y="968523"/>
                  <a:pt x="3879791" y="965675"/>
                </a:cubicBezTo>
                <a:cubicBezTo>
                  <a:pt x="3868397" y="957129"/>
                  <a:pt x="3855679" y="950108"/>
                  <a:pt x="3845608" y="940037"/>
                </a:cubicBezTo>
                <a:cubicBezTo>
                  <a:pt x="3802184" y="896613"/>
                  <a:pt x="3858875" y="930760"/>
                  <a:pt x="3802879" y="888763"/>
                </a:cubicBezTo>
                <a:cubicBezTo>
                  <a:pt x="3789591" y="878797"/>
                  <a:pt x="3773261" y="873323"/>
                  <a:pt x="3760150" y="863125"/>
                </a:cubicBezTo>
                <a:cubicBezTo>
                  <a:pt x="3721575" y="833122"/>
                  <a:pt x="3728922" y="819678"/>
                  <a:pt x="3683238" y="794759"/>
                </a:cubicBezTo>
                <a:cubicBezTo>
                  <a:pt x="3667422" y="786132"/>
                  <a:pt x="3649055" y="783364"/>
                  <a:pt x="3631963" y="777667"/>
                </a:cubicBezTo>
                <a:cubicBezTo>
                  <a:pt x="3497332" y="665475"/>
                  <a:pt x="3667838" y="802503"/>
                  <a:pt x="3520868" y="700755"/>
                </a:cubicBezTo>
                <a:cubicBezTo>
                  <a:pt x="3502576" y="688091"/>
                  <a:pt x="3488747" y="669344"/>
                  <a:pt x="3469593" y="658026"/>
                </a:cubicBezTo>
                <a:cubicBezTo>
                  <a:pt x="3425722" y="632103"/>
                  <a:pt x="3378438" y="612449"/>
                  <a:pt x="3332860" y="589660"/>
                </a:cubicBezTo>
                <a:lnTo>
                  <a:pt x="3281585" y="564022"/>
                </a:lnTo>
                <a:cubicBezTo>
                  <a:pt x="3270191" y="558325"/>
                  <a:pt x="3259761" y="550021"/>
                  <a:pt x="3247402" y="546931"/>
                </a:cubicBezTo>
                <a:cubicBezTo>
                  <a:pt x="3236008" y="544082"/>
                  <a:pt x="3224216" y="542509"/>
                  <a:pt x="3213219" y="538385"/>
                </a:cubicBezTo>
                <a:cubicBezTo>
                  <a:pt x="3138481" y="510357"/>
                  <a:pt x="3223177" y="530931"/>
                  <a:pt x="3136307" y="504202"/>
                </a:cubicBezTo>
                <a:cubicBezTo>
                  <a:pt x="3086614" y="488912"/>
                  <a:pt x="3056280" y="487532"/>
                  <a:pt x="3008120" y="470019"/>
                </a:cubicBezTo>
                <a:cubicBezTo>
                  <a:pt x="2993292" y="464627"/>
                  <a:pt x="2961526" y="446857"/>
                  <a:pt x="2948299" y="435835"/>
                </a:cubicBezTo>
                <a:cubicBezTo>
                  <a:pt x="2939015" y="428098"/>
                  <a:pt x="2932496" y="417223"/>
                  <a:pt x="2922662" y="410198"/>
                </a:cubicBezTo>
                <a:cubicBezTo>
                  <a:pt x="2912296" y="402793"/>
                  <a:pt x="2898845" y="400511"/>
                  <a:pt x="2888479" y="393106"/>
                </a:cubicBezTo>
                <a:cubicBezTo>
                  <a:pt x="2878644" y="386081"/>
                  <a:pt x="2873406" y="373338"/>
                  <a:pt x="2862841" y="367469"/>
                </a:cubicBezTo>
                <a:cubicBezTo>
                  <a:pt x="2847092" y="358720"/>
                  <a:pt x="2826557" y="360370"/>
                  <a:pt x="2811567" y="350377"/>
                </a:cubicBezTo>
                <a:cubicBezTo>
                  <a:pt x="2803021" y="344680"/>
                  <a:pt x="2794287" y="339256"/>
                  <a:pt x="2785929" y="333286"/>
                </a:cubicBezTo>
                <a:cubicBezTo>
                  <a:pt x="2774339" y="325008"/>
                  <a:pt x="2764112" y="314715"/>
                  <a:pt x="2751746" y="307649"/>
                </a:cubicBezTo>
                <a:cubicBezTo>
                  <a:pt x="2743925" y="303180"/>
                  <a:pt x="2734166" y="303132"/>
                  <a:pt x="2726109" y="299103"/>
                </a:cubicBezTo>
                <a:cubicBezTo>
                  <a:pt x="2716922" y="294510"/>
                  <a:pt x="2709857" y="286182"/>
                  <a:pt x="2700471" y="282011"/>
                </a:cubicBezTo>
                <a:cubicBezTo>
                  <a:pt x="2673723" y="270123"/>
                  <a:pt x="2643421" y="263476"/>
                  <a:pt x="2615013" y="256374"/>
                </a:cubicBezTo>
                <a:cubicBezTo>
                  <a:pt x="2606467" y="250677"/>
                  <a:pt x="2599214" y="242233"/>
                  <a:pt x="2589376" y="239282"/>
                </a:cubicBezTo>
                <a:cubicBezTo>
                  <a:pt x="2570083" y="233494"/>
                  <a:pt x="2549373" y="234339"/>
                  <a:pt x="2529555" y="230736"/>
                </a:cubicBezTo>
                <a:cubicBezTo>
                  <a:pt x="2517999" y="228635"/>
                  <a:pt x="2506766" y="225039"/>
                  <a:pt x="2495372" y="222191"/>
                </a:cubicBezTo>
                <a:cubicBezTo>
                  <a:pt x="2476843" y="212926"/>
                  <a:pt x="2456508" y="200744"/>
                  <a:pt x="2435552" y="196553"/>
                </a:cubicBezTo>
                <a:cubicBezTo>
                  <a:pt x="2415800" y="192603"/>
                  <a:pt x="2395549" y="191610"/>
                  <a:pt x="2375731" y="188007"/>
                </a:cubicBezTo>
                <a:cubicBezTo>
                  <a:pt x="2364175" y="185906"/>
                  <a:pt x="2353156" y="181248"/>
                  <a:pt x="2341548" y="179462"/>
                </a:cubicBezTo>
                <a:cubicBezTo>
                  <a:pt x="2316053" y="175540"/>
                  <a:pt x="2290232" y="174116"/>
                  <a:pt x="2264636" y="170916"/>
                </a:cubicBezTo>
                <a:cubicBezTo>
                  <a:pt x="2244649" y="168418"/>
                  <a:pt x="2224755" y="165219"/>
                  <a:pt x="2204815" y="162370"/>
                </a:cubicBezTo>
                <a:cubicBezTo>
                  <a:pt x="2190572" y="156673"/>
                  <a:pt x="2176450" y="150664"/>
                  <a:pt x="2162086" y="145278"/>
                </a:cubicBezTo>
                <a:cubicBezTo>
                  <a:pt x="2153652" y="142115"/>
                  <a:pt x="2144729" y="140281"/>
                  <a:pt x="2136449" y="136733"/>
                </a:cubicBezTo>
                <a:cubicBezTo>
                  <a:pt x="2096569" y="119642"/>
                  <a:pt x="2099619" y="112274"/>
                  <a:pt x="2050991" y="102549"/>
                </a:cubicBezTo>
                <a:lnTo>
                  <a:pt x="2008262" y="94004"/>
                </a:lnTo>
                <a:cubicBezTo>
                  <a:pt x="1991214" y="90904"/>
                  <a:pt x="1973930" y="89089"/>
                  <a:pt x="1956987" y="85458"/>
                </a:cubicBezTo>
                <a:cubicBezTo>
                  <a:pt x="1934018" y="80536"/>
                  <a:pt x="1911791" y="72228"/>
                  <a:pt x="1888621" y="68366"/>
                </a:cubicBezTo>
                <a:lnTo>
                  <a:pt x="1786071" y="51275"/>
                </a:lnTo>
                <a:cubicBezTo>
                  <a:pt x="1777525" y="48426"/>
                  <a:pt x="1769173" y="44914"/>
                  <a:pt x="1760434" y="42729"/>
                </a:cubicBezTo>
                <a:cubicBezTo>
                  <a:pt x="1698252" y="27183"/>
                  <a:pt x="1734969" y="40867"/>
                  <a:pt x="1666430" y="25637"/>
                </a:cubicBezTo>
                <a:cubicBezTo>
                  <a:pt x="1657637" y="23683"/>
                  <a:pt x="1649454" y="19567"/>
                  <a:pt x="1640793" y="17092"/>
                </a:cubicBezTo>
                <a:cubicBezTo>
                  <a:pt x="1612628" y="9045"/>
                  <a:pt x="1593258" y="5876"/>
                  <a:pt x="1563881" y="0"/>
                </a:cubicBezTo>
                <a:cubicBezTo>
                  <a:pt x="1467029" y="2849"/>
                  <a:pt x="1369947" y="1299"/>
                  <a:pt x="1273324" y="8546"/>
                </a:cubicBezTo>
                <a:cubicBezTo>
                  <a:pt x="1226693" y="12043"/>
                  <a:pt x="1232546" y="28161"/>
                  <a:pt x="1196412" y="34183"/>
                </a:cubicBezTo>
                <a:cubicBezTo>
                  <a:pt x="1179320" y="37032"/>
                  <a:pt x="1161879" y="38264"/>
                  <a:pt x="1145137" y="42729"/>
                </a:cubicBezTo>
                <a:cubicBezTo>
                  <a:pt x="1119025" y="49692"/>
                  <a:pt x="1093862" y="59820"/>
                  <a:pt x="1068225" y="68366"/>
                </a:cubicBezTo>
                <a:lnTo>
                  <a:pt x="1042587" y="76912"/>
                </a:lnTo>
                <a:cubicBezTo>
                  <a:pt x="1034041" y="79761"/>
                  <a:pt x="1025783" y="83691"/>
                  <a:pt x="1016950" y="85458"/>
                </a:cubicBezTo>
                <a:cubicBezTo>
                  <a:pt x="957230" y="97402"/>
                  <a:pt x="988548" y="91616"/>
                  <a:pt x="922946" y="102549"/>
                </a:cubicBezTo>
                <a:cubicBezTo>
                  <a:pt x="888382" y="125592"/>
                  <a:pt x="880544" y="137314"/>
                  <a:pt x="846034" y="145278"/>
                </a:cubicBezTo>
                <a:cubicBezTo>
                  <a:pt x="817728" y="151810"/>
                  <a:pt x="788759" y="155324"/>
                  <a:pt x="760576" y="162370"/>
                </a:cubicBezTo>
                <a:cubicBezTo>
                  <a:pt x="740374" y="167421"/>
                  <a:pt x="703193" y="177292"/>
                  <a:pt x="683664" y="179462"/>
                </a:cubicBezTo>
                <a:cubicBezTo>
                  <a:pt x="672339" y="180720"/>
                  <a:pt x="662299" y="179462"/>
                  <a:pt x="658026" y="179462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666572" y="-155574"/>
            <a:ext cx="5341121" cy="2941503"/>
          </a:xfrm>
          <a:custGeom>
            <a:avLst/>
            <a:gdLst>
              <a:gd name="connsiteX0" fmla="*/ 0 w 5341121"/>
              <a:gd name="connsiteY0" fmla="*/ 198303 h 2941503"/>
              <a:gd name="connsiteX1" fmla="*/ 0 w 5341121"/>
              <a:gd name="connsiteY1" fmla="*/ 198303 h 2941503"/>
              <a:gd name="connsiteX2" fmla="*/ 8546 w 5341121"/>
              <a:gd name="connsiteY2" fmla="*/ 377765 h 2941503"/>
              <a:gd name="connsiteX3" fmla="*/ 68366 w 5341121"/>
              <a:gd name="connsiteY3" fmla="*/ 437585 h 2941503"/>
              <a:gd name="connsiteX4" fmla="*/ 94004 w 5341121"/>
              <a:gd name="connsiteY4" fmla="*/ 463223 h 2941503"/>
              <a:gd name="connsiteX5" fmla="*/ 128187 w 5341121"/>
              <a:gd name="connsiteY5" fmla="*/ 488860 h 2941503"/>
              <a:gd name="connsiteX6" fmla="*/ 153824 w 5341121"/>
              <a:gd name="connsiteY6" fmla="*/ 505952 h 2941503"/>
              <a:gd name="connsiteX7" fmla="*/ 213645 w 5341121"/>
              <a:gd name="connsiteY7" fmla="*/ 582864 h 2941503"/>
              <a:gd name="connsiteX8" fmla="*/ 222191 w 5341121"/>
              <a:gd name="connsiteY8" fmla="*/ 608501 h 2941503"/>
              <a:gd name="connsiteX9" fmla="*/ 213645 w 5341121"/>
              <a:gd name="connsiteY9" fmla="*/ 685413 h 2941503"/>
              <a:gd name="connsiteX10" fmla="*/ 162370 w 5341121"/>
              <a:gd name="connsiteY10" fmla="*/ 728142 h 2941503"/>
              <a:gd name="connsiteX11" fmla="*/ 153824 w 5341121"/>
              <a:gd name="connsiteY11" fmla="*/ 753780 h 2941503"/>
              <a:gd name="connsiteX12" fmla="*/ 145278 w 5341121"/>
              <a:gd name="connsiteY12" fmla="*/ 839238 h 2941503"/>
              <a:gd name="connsiteX13" fmla="*/ 170916 w 5341121"/>
              <a:gd name="connsiteY13" fmla="*/ 847783 h 2941503"/>
              <a:gd name="connsiteX14" fmla="*/ 307649 w 5341121"/>
              <a:gd name="connsiteY14" fmla="*/ 864875 h 2941503"/>
              <a:gd name="connsiteX15" fmla="*/ 683664 w 5341121"/>
              <a:gd name="connsiteY15" fmla="*/ 881967 h 2941503"/>
              <a:gd name="connsiteX16" fmla="*/ 863125 w 5341121"/>
              <a:gd name="connsiteY16" fmla="*/ 890512 h 2941503"/>
              <a:gd name="connsiteX17" fmla="*/ 974221 w 5341121"/>
              <a:gd name="connsiteY17" fmla="*/ 907604 h 2941503"/>
              <a:gd name="connsiteX18" fmla="*/ 1059678 w 5341121"/>
              <a:gd name="connsiteY18" fmla="*/ 958879 h 2941503"/>
              <a:gd name="connsiteX19" fmla="*/ 1145136 w 5341121"/>
              <a:gd name="connsiteY19" fmla="*/ 1027245 h 2941503"/>
              <a:gd name="connsiteX20" fmla="*/ 1162228 w 5341121"/>
              <a:gd name="connsiteY20" fmla="*/ 1052882 h 2941503"/>
              <a:gd name="connsiteX21" fmla="*/ 1179320 w 5341121"/>
              <a:gd name="connsiteY21" fmla="*/ 1104157 h 2941503"/>
              <a:gd name="connsiteX22" fmla="*/ 1153682 w 5341121"/>
              <a:gd name="connsiteY22" fmla="*/ 1189615 h 2941503"/>
              <a:gd name="connsiteX23" fmla="*/ 1119499 w 5341121"/>
              <a:gd name="connsiteY23" fmla="*/ 1249436 h 2941503"/>
              <a:gd name="connsiteX24" fmla="*/ 1153682 w 5341121"/>
              <a:gd name="connsiteY24" fmla="*/ 1403260 h 2941503"/>
              <a:gd name="connsiteX25" fmla="*/ 1187865 w 5341121"/>
              <a:gd name="connsiteY25" fmla="*/ 1411806 h 2941503"/>
              <a:gd name="connsiteX26" fmla="*/ 1239140 w 5341121"/>
              <a:gd name="connsiteY26" fmla="*/ 1454535 h 2941503"/>
              <a:gd name="connsiteX27" fmla="*/ 1264778 w 5341121"/>
              <a:gd name="connsiteY27" fmla="*/ 1488718 h 2941503"/>
              <a:gd name="connsiteX28" fmla="*/ 1290415 w 5341121"/>
              <a:gd name="connsiteY28" fmla="*/ 1531447 h 2941503"/>
              <a:gd name="connsiteX29" fmla="*/ 1316052 w 5341121"/>
              <a:gd name="connsiteY29" fmla="*/ 1548538 h 2941503"/>
              <a:gd name="connsiteX30" fmla="*/ 1324598 w 5341121"/>
              <a:gd name="connsiteY30" fmla="*/ 1574176 h 2941503"/>
              <a:gd name="connsiteX31" fmla="*/ 1367327 w 5341121"/>
              <a:gd name="connsiteY31" fmla="*/ 1625451 h 2941503"/>
              <a:gd name="connsiteX32" fmla="*/ 1384419 w 5341121"/>
              <a:gd name="connsiteY32" fmla="*/ 1676725 h 2941503"/>
              <a:gd name="connsiteX33" fmla="*/ 1410056 w 5341121"/>
              <a:gd name="connsiteY33" fmla="*/ 1728000 h 2941503"/>
              <a:gd name="connsiteX34" fmla="*/ 1657884 w 5341121"/>
              <a:gd name="connsiteY34" fmla="*/ 1719454 h 2941503"/>
              <a:gd name="connsiteX35" fmla="*/ 1726250 w 5341121"/>
              <a:gd name="connsiteY35" fmla="*/ 1728000 h 2941503"/>
              <a:gd name="connsiteX36" fmla="*/ 1803163 w 5341121"/>
              <a:gd name="connsiteY36" fmla="*/ 1736546 h 2941503"/>
              <a:gd name="connsiteX37" fmla="*/ 1871529 w 5341121"/>
              <a:gd name="connsiteY37" fmla="*/ 1753638 h 2941503"/>
              <a:gd name="connsiteX38" fmla="*/ 1939895 w 5341121"/>
              <a:gd name="connsiteY38" fmla="*/ 1770729 h 2941503"/>
              <a:gd name="connsiteX39" fmla="*/ 1974078 w 5341121"/>
              <a:gd name="connsiteY39" fmla="*/ 1779275 h 2941503"/>
              <a:gd name="connsiteX40" fmla="*/ 2025353 w 5341121"/>
              <a:gd name="connsiteY40" fmla="*/ 1796367 h 2941503"/>
              <a:gd name="connsiteX41" fmla="*/ 2093720 w 5341121"/>
              <a:gd name="connsiteY41" fmla="*/ 1822004 h 2941503"/>
              <a:gd name="connsiteX42" fmla="*/ 2153540 w 5341121"/>
              <a:gd name="connsiteY42" fmla="*/ 1864733 h 2941503"/>
              <a:gd name="connsiteX43" fmla="*/ 2213361 w 5341121"/>
              <a:gd name="connsiteY43" fmla="*/ 1916008 h 2941503"/>
              <a:gd name="connsiteX44" fmla="*/ 2256090 w 5341121"/>
              <a:gd name="connsiteY44" fmla="*/ 2001466 h 2941503"/>
              <a:gd name="connsiteX45" fmla="*/ 2264635 w 5341121"/>
              <a:gd name="connsiteY45" fmla="*/ 2027103 h 2941503"/>
              <a:gd name="connsiteX46" fmla="*/ 2290273 w 5341121"/>
              <a:gd name="connsiteY46" fmla="*/ 2061286 h 2941503"/>
              <a:gd name="connsiteX47" fmla="*/ 2341548 w 5341121"/>
              <a:gd name="connsiteY47" fmla="*/ 2155290 h 2941503"/>
              <a:gd name="connsiteX48" fmla="*/ 2367185 w 5341121"/>
              <a:gd name="connsiteY48" fmla="*/ 2206565 h 2941503"/>
              <a:gd name="connsiteX49" fmla="*/ 2384277 w 5341121"/>
              <a:gd name="connsiteY49" fmla="*/ 2300568 h 2941503"/>
              <a:gd name="connsiteX50" fmla="*/ 2392822 w 5341121"/>
              <a:gd name="connsiteY50" fmla="*/ 2351843 h 2941503"/>
              <a:gd name="connsiteX51" fmla="*/ 2401368 w 5341121"/>
              <a:gd name="connsiteY51" fmla="*/ 2625309 h 2941503"/>
              <a:gd name="connsiteX52" fmla="*/ 2427006 w 5341121"/>
              <a:gd name="connsiteY52" fmla="*/ 2762041 h 2941503"/>
              <a:gd name="connsiteX53" fmla="*/ 2452643 w 5341121"/>
              <a:gd name="connsiteY53" fmla="*/ 2787679 h 2941503"/>
              <a:gd name="connsiteX54" fmla="*/ 2495372 w 5341121"/>
              <a:gd name="connsiteY54" fmla="*/ 2847499 h 2941503"/>
              <a:gd name="connsiteX55" fmla="*/ 2546647 w 5341121"/>
              <a:gd name="connsiteY55" fmla="*/ 2873137 h 2941503"/>
              <a:gd name="connsiteX56" fmla="*/ 2580830 w 5341121"/>
              <a:gd name="connsiteY56" fmla="*/ 2881682 h 2941503"/>
              <a:gd name="connsiteX57" fmla="*/ 2606467 w 5341121"/>
              <a:gd name="connsiteY57" fmla="*/ 2890228 h 2941503"/>
              <a:gd name="connsiteX58" fmla="*/ 2973936 w 5341121"/>
              <a:gd name="connsiteY58" fmla="*/ 2898774 h 2941503"/>
              <a:gd name="connsiteX59" fmla="*/ 3025211 w 5341121"/>
              <a:gd name="connsiteY59" fmla="*/ 2907320 h 2941503"/>
              <a:gd name="connsiteX60" fmla="*/ 3067940 w 5341121"/>
              <a:gd name="connsiteY60" fmla="*/ 2924411 h 2941503"/>
              <a:gd name="connsiteX61" fmla="*/ 3213219 w 5341121"/>
              <a:gd name="connsiteY61" fmla="*/ 2941503 h 2941503"/>
              <a:gd name="connsiteX62" fmla="*/ 3597779 w 5341121"/>
              <a:gd name="connsiteY62" fmla="*/ 2924411 h 2941503"/>
              <a:gd name="connsiteX63" fmla="*/ 3691783 w 5341121"/>
              <a:gd name="connsiteY63" fmla="*/ 2907320 h 2941503"/>
              <a:gd name="connsiteX64" fmla="*/ 3743058 w 5341121"/>
              <a:gd name="connsiteY64" fmla="*/ 2873137 h 2941503"/>
              <a:gd name="connsiteX65" fmla="*/ 3854153 w 5341121"/>
              <a:gd name="connsiteY65" fmla="*/ 2770587 h 2941503"/>
              <a:gd name="connsiteX66" fmla="*/ 3871245 w 5341121"/>
              <a:gd name="connsiteY66" fmla="*/ 2702221 h 2941503"/>
              <a:gd name="connsiteX67" fmla="*/ 3905428 w 5341121"/>
              <a:gd name="connsiteY67" fmla="*/ 2685129 h 2941503"/>
              <a:gd name="connsiteX68" fmla="*/ 3948157 w 5341121"/>
              <a:gd name="connsiteY68" fmla="*/ 2659492 h 2941503"/>
              <a:gd name="connsiteX69" fmla="*/ 4033615 w 5341121"/>
              <a:gd name="connsiteY69" fmla="*/ 2625309 h 2941503"/>
              <a:gd name="connsiteX70" fmla="*/ 4119073 w 5341121"/>
              <a:gd name="connsiteY70" fmla="*/ 2565488 h 2941503"/>
              <a:gd name="connsiteX71" fmla="*/ 4144710 w 5341121"/>
              <a:gd name="connsiteY71" fmla="*/ 2548396 h 2941503"/>
              <a:gd name="connsiteX72" fmla="*/ 4178893 w 5341121"/>
              <a:gd name="connsiteY72" fmla="*/ 2531305 h 2941503"/>
              <a:gd name="connsiteX73" fmla="*/ 4213077 w 5341121"/>
              <a:gd name="connsiteY73" fmla="*/ 2497122 h 2941503"/>
              <a:gd name="connsiteX74" fmla="*/ 4289989 w 5341121"/>
              <a:gd name="connsiteY74" fmla="*/ 2428755 h 2941503"/>
              <a:gd name="connsiteX75" fmla="*/ 4392538 w 5341121"/>
              <a:gd name="connsiteY75" fmla="*/ 2300568 h 2941503"/>
              <a:gd name="connsiteX76" fmla="*/ 4443813 w 5341121"/>
              <a:gd name="connsiteY76" fmla="*/ 2249294 h 2941503"/>
              <a:gd name="connsiteX77" fmla="*/ 4503634 w 5341121"/>
              <a:gd name="connsiteY77" fmla="*/ 2189473 h 2941503"/>
              <a:gd name="connsiteX78" fmla="*/ 4537817 w 5341121"/>
              <a:gd name="connsiteY78" fmla="*/ 2104015 h 2941503"/>
              <a:gd name="connsiteX79" fmla="*/ 4614729 w 5341121"/>
              <a:gd name="connsiteY79" fmla="*/ 1958737 h 2941503"/>
              <a:gd name="connsiteX80" fmla="*/ 4666004 w 5341121"/>
              <a:gd name="connsiteY80" fmla="*/ 1881824 h 2941503"/>
              <a:gd name="connsiteX81" fmla="*/ 4691641 w 5341121"/>
              <a:gd name="connsiteY81" fmla="*/ 1856187 h 2941503"/>
              <a:gd name="connsiteX82" fmla="*/ 4725824 w 5341121"/>
              <a:gd name="connsiteY82" fmla="*/ 1796367 h 2941503"/>
              <a:gd name="connsiteX83" fmla="*/ 4751462 w 5341121"/>
              <a:gd name="connsiteY83" fmla="*/ 1770729 h 2941503"/>
              <a:gd name="connsiteX84" fmla="*/ 4768553 w 5341121"/>
              <a:gd name="connsiteY84" fmla="*/ 1745092 h 2941503"/>
              <a:gd name="connsiteX85" fmla="*/ 4794191 w 5341121"/>
              <a:gd name="connsiteY85" fmla="*/ 1710909 h 2941503"/>
              <a:gd name="connsiteX86" fmla="*/ 4811282 w 5341121"/>
              <a:gd name="connsiteY86" fmla="*/ 1685271 h 2941503"/>
              <a:gd name="connsiteX87" fmla="*/ 4819828 w 5341121"/>
              <a:gd name="connsiteY87" fmla="*/ 1659634 h 2941503"/>
              <a:gd name="connsiteX88" fmla="*/ 4854011 w 5341121"/>
              <a:gd name="connsiteY88" fmla="*/ 1616905 h 2941503"/>
              <a:gd name="connsiteX89" fmla="*/ 4888194 w 5341121"/>
              <a:gd name="connsiteY89" fmla="*/ 1565630 h 2941503"/>
              <a:gd name="connsiteX90" fmla="*/ 4956561 w 5341121"/>
              <a:gd name="connsiteY90" fmla="*/ 1497264 h 2941503"/>
              <a:gd name="connsiteX91" fmla="*/ 5042019 w 5341121"/>
              <a:gd name="connsiteY91" fmla="*/ 1394714 h 2941503"/>
              <a:gd name="connsiteX92" fmla="*/ 5067656 w 5341121"/>
              <a:gd name="connsiteY92" fmla="*/ 1360531 h 2941503"/>
              <a:gd name="connsiteX93" fmla="*/ 5110385 w 5341121"/>
              <a:gd name="connsiteY93" fmla="*/ 1317802 h 2941503"/>
              <a:gd name="connsiteX94" fmla="*/ 5153114 w 5341121"/>
              <a:gd name="connsiteY94" fmla="*/ 1223798 h 2941503"/>
              <a:gd name="connsiteX95" fmla="*/ 5161660 w 5341121"/>
              <a:gd name="connsiteY95" fmla="*/ 1027245 h 2941503"/>
              <a:gd name="connsiteX96" fmla="*/ 5170206 w 5341121"/>
              <a:gd name="connsiteY96" fmla="*/ 941787 h 2941503"/>
              <a:gd name="connsiteX97" fmla="*/ 5212935 w 5341121"/>
              <a:gd name="connsiteY97" fmla="*/ 437585 h 2941503"/>
              <a:gd name="connsiteX98" fmla="*/ 5230026 w 5341121"/>
              <a:gd name="connsiteY98" fmla="*/ 335036 h 2941503"/>
              <a:gd name="connsiteX99" fmla="*/ 5238572 w 5341121"/>
              <a:gd name="connsiteY99" fmla="*/ 292307 h 2941503"/>
              <a:gd name="connsiteX100" fmla="*/ 5264209 w 5341121"/>
              <a:gd name="connsiteY100" fmla="*/ 223940 h 2941503"/>
              <a:gd name="connsiteX101" fmla="*/ 5272755 w 5341121"/>
              <a:gd name="connsiteY101" fmla="*/ 181211 h 2941503"/>
              <a:gd name="connsiteX102" fmla="*/ 5289847 w 5341121"/>
              <a:gd name="connsiteY102" fmla="*/ 138482 h 2941503"/>
              <a:gd name="connsiteX103" fmla="*/ 5298392 w 5341121"/>
              <a:gd name="connsiteY103" fmla="*/ 104299 h 2941503"/>
              <a:gd name="connsiteX104" fmla="*/ 5324030 w 5341121"/>
              <a:gd name="connsiteY104" fmla="*/ 70116 h 2941503"/>
              <a:gd name="connsiteX105" fmla="*/ 5341121 w 5341121"/>
              <a:gd name="connsiteY105" fmla="*/ 35933 h 2941503"/>
              <a:gd name="connsiteX106" fmla="*/ 5332576 w 5341121"/>
              <a:gd name="connsiteY106" fmla="*/ 1750 h 2941503"/>
              <a:gd name="connsiteX107" fmla="*/ 5306938 w 5341121"/>
              <a:gd name="connsiteY107" fmla="*/ 10295 h 2941503"/>
              <a:gd name="connsiteX108" fmla="*/ 5289847 w 5341121"/>
              <a:gd name="connsiteY108" fmla="*/ 35933 h 2941503"/>
              <a:gd name="connsiteX109" fmla="*/ 5230026 w 5341121"/>
              <a:gd name="connsiteY109" fmla="*/ 78662 h 2941503"/>
              <a:gd name="connsiteX110" fmla="*/ 5195843 w 5341121"/>
              <a:gd name="connsiteY110" fmla="*/ 87208 h 2941503"/>
              <a:gd name="connsiteX111" fmla="*/ 5170206 w 5341121"/>
              <a:gd name="connsiteY111" fmla="*/ 95753 h 2941503"/>
              <a:gd name="connsiteX112" fmla="*/ 5084748 w 5341121"/>
              <a:gd name="connsiteY112" fmla="*/ 112845 h 2941503"/>
              <a:gd name="connsiteX113" fmla="*/ 4999290 w 5341121"/>
              <a:gd name="connsiteY113" fmla="*/ 147028 h 2941503"/>
              <a:gd name="connsiteX114" fmla="*/ 4836920 w 5341121"/>
              <a:gd name="connsiteY114" fmla="*/ 172666 h 2941503"/>
              <a:gd name="connsiteX115" fmla="*/ 4785645 w 5341121"/>
              <a:gd name="connsiteY115" fmla="*/ 189757 h 2941503"/>
              <a:gd name="connsiteX116" fmla="*/ 4657458 w 5341121"/>
              <a:gd name="connsiteY116" fmla="*/ 223940 h 2941503"/>
              <a:gd name="connsiteX117" fmla="*/ 4563454 w 5341121"/>
              <a:gd name="connsiteY117" fmla="*/ 241032 h 2941503"/>
              <a:gd name="connsiteX118" fmla="*/ 4520725 w 5341121"/>
              <a:gd name="connsiteY118" fmla="*/ 249578 h 2941503"/>
              <a:gd name="connsiteX119" fmla="*/ 4469450 w 5341121"/>
              <a:gd name="connsiteY119" fmla="*/ 266669 h 2941503"/>
              <a:gd name="connsiteX120" fmla="*/ 4247260 w 5341121"/>
              <a:gd name="connsiteY120" fmla="*/ 283761 h 2941503"/>
              <a:gd name="connsiteX121" fmla="*/ 3751604 w 5341121"/>
              <a:gd name="connsiteY121" fmla="*/ 300853 h 2941503"/>
              <a:gd name="connsiteX122" fmla="*/ 3631963 w 5341121"/>
              <a:gd name="connsiteY122" fmla="*/ 317944 h 2941503"/>
              <a:gd name="connsiteX123" fmla="*/ 3520867 w 5341121"/>
              <a:gd name="connsiteY123" fmla="*/ 343581 h 2941503"/>
              <a:gd name="connsiteX124" fmla="*/ 3367043 w 5341121"/>
              <a:gd name="connsiteY124" fmla="*/ 335036 h 2941503"/>
              <a:gd name="connsiteX125" fmla="*/ 3332860 w 5341121"/>
              <a:gd name="connsiteY125" fmla="*/ 326490 h 2941503"/>
              <a:gd name="connsiteX126" fmla="*/ 3221764 w 5341121"/>
              <a:gd name="connsiteY126" fmla="*/ 317944 h 2941503"/>
              <a:gd name="connsiteX127" fmla="*/ 3085032 w 5341121"/>
              <a:gd name="connsiteY127" fmla="*/ 300853 h 2941503"/>
              <a:gd name="connsiteX128" fmla="*/ 3050849 w 5341121"/>
              <a:gd name="connsiteY128" fmla="*/ 292307 h 2941503"/>
              <a:gd name="connsiteX129" fmla="*/ 2922662 w 5341121"/>
              <a:gd name="connsiteY129" fmla="*/ 275215 h 2941503"/>
              <a:gd name="connsiteX130" fmla="*/ 2521009 w 5341121"/>
              <a:gd name="connsiteY130" fmla="*/ 275215 h 2941503"/>
              <a:gd name="connsiteX131" fmla="*/ 2469735 w 5341121"/>
              <a:gd name="connsiteY131" fmla="*/ 258124 h 2941503"/>
              <a:gd name="connsiteX132" fmla="*/ 2418460 w 5341121"/>
              <a:gd name="connsiteY132" fmla="*/ 249578 h 2941503"/>
              <a:gd name="connsiteX133" fmla="*/ 2367185 w 5341121"/>
              <a:gd name="connsiteY133" fmla="*/ 232486 h 2941503"/>
              <a:gd name="connsiteX134" fmla="*/ 2256090 w 5341121"/>
              <a:gd name="connsiteY134" fmla="*/ 215395 h 2941503"/>
              <a:gd name="connsiteX135" fmla="*/ 2196269 w 5341121"/>
              <a:gd name="connsiteY135" fmla="*/ 198303 h 2941503"/>
              <a:gd name="connsiteX136" fmla="*/ 2136449 w 5341121"/>
              <a:gd name="connsiteY136" fmla="*/ 189757 h 2941503"/>
              <a:gd name="connsiteX137" fmla="*/ 1743342 w 5341121"/>
              <a:gd name="connsiteY137" fmla="*/ 172666 h 2941503"/>
              <a:gd name="connsiteX138" fmla="*/ 1666430 w 5341121"/>
              <a:gd name="connsiteY138" fmla="*/ 164120 h 2941503"/>
              <a:gd name="connsiteX139" fmla="*/ 1606609 w 5341121"/>
              <a:gd name="connsiteY139" fmla="*/ 147028 h 2941503"/>
              <a:gd name="connsiteX140" fmla="*/ 1563880 w 5341121"/>
              <a:gd name="connsiteY140" fmla="*/ 138482 h 2941503"/>
              <a:gd name="connsiteX141" fmla="*/ 1495514 w 5341121"/>
              <a:gd name="connsiteY141" fmla="*/ 121391 h 2941503"/>
              <a:gd name="connsiteX142" fmla="*/ 1316052 w 5341121"/>
              <a:gd name="connsiteY142" fmla="*/ 129937 h 2941503"/>
              <a:gd name="connsiteX143" fmla="*/ 1256232 w 5341121"/>
              <a:gd name="connsiteY143" fmla="*/ 138482 h 2941503"/>
              <a:gd name="connsiteX144" fmla="*/ 1059678 w 5341121"/>
              <a:gd name="connsiteY144" fmla="*/ 147028 h 2941503"/>
              <a:gd name="connsiteX145" fmla="*/ 940037 w 5341121"/>
              <a:gd name="connsiteY145" fmla="*/ 164120 h 2941503"/>
              <a:gd name="connsiteX146" fmla="*/ 820396 w 5341121"/>
              <a:gd name="connsiteY146" fmla="*/ 172666 h 2941503"/>
              <a:gd name="connsiteX147" fmla="*/ 470019 w 5341121"/>
              <a:gd name="connsiteY147" fmla="*/ 189757 h 2941503"/>
              <a:gd name="connsiteX148" fmla="*/ 119641 w 5341121"/>
              <a:gd name="connsiteY148" fmla="*/ 189757 h 2941503"/>
              <a:gd name="connsiteX149" fmla="*/ 94004 w 5341121"/>
              <a:gd name="connsiteY149" fmla="*/ 198303 h 2941503"/>
              <a:gd name="connsiteX150" fmla="*/ 59821 w 5341121"/>
              <a:gd name="connsiteY150" fmla="*/ 198303 h 2941503"/>
              <a:gd name="connsiteX151" fmla="*/ 0 w 5341121"/>
              <a:gd name="connsiteY151" fmla="*/ 198303 h 294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5341121" h="2941503">
                <a:moveTo>
                  <a:pt x="0" y="198303"/>
                </a:moveTo>
                <a:lnTo>
                  <a:pt x="0" y="198303"/>
                </a:lnTo>
                <a:cubicBezTo>
                  <a:pt x="2849" y="258124"/>
                  <a:pt x="-2764" y="318954"/>
                  <a:pt x="8546" y="377765"/>
                </a:cubicBezTo>
                <a:cubicBezTo>
                  <a:pt x="15187" y="412297"/>
                  <a:pt x="46674" y="419508"/>
                  <a:pt x="68366" y="437585"/>
                </a:cubicBezTo>
                <a:cubicBezTo>
                  <a:pt x="77651" y="445322"/>
                  <a:pt x="84828" y="455358"/>
                  <a:pt x="94004" y="463223"/>
                </a:cubicBezTo>
                <a:cubicBezTo>
                  <a:pt x="104818" y="472492"/>
                  <a:pt x="116597" y="480581"/>
                  <a:pt x="128187" y="488860"/>
                </a:cubicBezTo>
                <a:cubicBezTo>
                  <a:pt x="136545" y="494830"/>
                  <a:pt x="145934" y="499377"/>
                  <a:pt x="153824" y="505952"/>
                </a:cubicBezTo>
                <a:cubicBezTo>
                  <a:pt x="174245" y="522969"/>
                  <a:pt x="206314" y="560871"/>
                  <a:pt x="213645" y="582864"/>
                </a:cubicBezTo>
                <a:lnTo>
                  <a:pt x="222191" y="608501"/>
                </a:lnTo>
                <a:cubicBezTo>
                  <a:pt x="219342" y="634138"/>
                  <a:pt x="221802" y="660942"/>
                  <a:pt x="213645" y="685413"/>
                </a:cubicBezTo>
                <a:cubicBezTo>
                  <a:pt x="208945" y="699514"/>
                  <a:pt x="174099" y="720323"/>
                  <a:pt x="162370" y="728142"/>
                </a:cubicBezTo>
                <a:cubicBezTo>
                  <a:pt x="159521" y="736688"/>
                  <a:pt x="157853" y="745723"/>
                  <a:pt x="153824" y="753780"/>
                </a:cubicBezTo>
                <a:cubicBezTo>
                  <a:pt x="135466" y="790497"/>
                  <a:pt x="115853" y="780389"/>
                  <a:pt x="145278" y="839238"/>
                </a:cubicBezTo>
                <a:cubicBezTo>
                  <a:pt x="149307" y="847295"/>
                  <a:pt x="162018" y="846378"/>
                  <a:pt x="170916" y="847783"/>
                </a:cubicBezTo>
                <a:cubicBezTo>
                  <a:pt x="216286" y="854947"/>
                  <a:pt x="262178" y="858379"/>
                  <a:pt x="307649" y="864875"/>
                </a:cubicBezTo>
                <a:cubicBezTo>
                  <a:pt x="476265" y="888964"/>
                  <a:pt x="324203" y="869572"/>
                  <a:pt x="683664" y="881967"/>
                </a:cubicBezTo>
                <a:cubicBezTo>
                  <a:pt x="743517" y="884031"/>
                  <a:pt x="803305" y="887664"/>
                  <a:pt x="863125" y="890512"/>
                </a:cubicBezTo>
                <a:cubicBezTo>
                  <a:pt x="890117" y="893511"/>
                  <a:pt x="943058" y="895918"/>
                  <a:pt x="974221" y="907604"/>
                </a:cubicBezTo>
                <a:cubicBezTo>
                  <a:pt x="1004258" y="918868"/>
                  <a:pt x="1034116" y="941837"/>
                  <a:pt x="1059678" y="958879"/>
                </a:cubicBezTo>
                <a:cubicBezTo>
                  <a:pt x="1090049" y="979127"/>
                  <a:pt x="1121465" y="998840"/>
                  <a:pt x="1145136" y="1027245"/>
                </a:cubicBezTo>
                <a:cubicBezTo>
                  <a:pt x="1151711" y="1035135"/>
                  <a:pt x="1156531" y="1044336"/>
                  <a:pt x="1162228" y="1052882"/>
                </a:cubicBezTo>
                <a:cubicBezTo>
                  <a:pt x="1167925" y="1069974"/>
                  <a:pt x="1184497" y="1086901"/>
                  <a:pt x="1179320" y="1104157"/>
                </a:cubicBezTo>
                <a:cubicBezTo>
                  <a:pt x="1170774" y="1132643"/>
                  <a:pt x="1163685" y="1161607"/>
                  <a:pt x="1153682" y="1189615"/>
                </a:cubicBezTo>
                <a:cubicBezTo>
                  <a:pt x="1145341" y="1212970"/>
                  <a:pt x="1132899" y="1229335"/>
                  <a:pt x="1119499" y="1249436"/>
                </a:cubicBezTo>
                <a:cubicBezTo>
                  <a:pt x="1127474" y="1385015"/>
                  <a:pt x="1082229" y="1382844"/>
                  <a:pt x="1153682" y="1403260"/>
                </a:cubicBezTo>
                <a:cubicBezTo>
                  <a:pt x="1164975" y="1406487"/>
                  <a:pt x="1176471" y="1408957"/>
                  <a:pt x="1187865" y="1411806"/>
                </a:cubicBezTo>
                <a:cubicBezTo>
                  <a:pt x="1214242" y="1429390"/>
                  <a:pt x="1217204" y="1428943"/>
                  <a:pt x="1239140" y="1454535"/>
                </a:cubicBezTo>
                <a:cubicBezTo>
                  <a:pt x="1248409" y="1465349"/>
                  <a:pt x="1256877" y="1476867"/>
                  <a:pt x="1264778" y="1488718"/>
                </a:cubicBezTo>
                <a:cubicBezTo>
                  <a:pt x="1273992" y="1502538"/>
                  <a:pt x="1279605" y="1518836"/>
                  <a:pt x="1290415" y="1531447"/>
                </a:cubicBezTo>
                <a:cubicBezTo>
                  <a:pt x="1297099" y="1539245"/>
                  <a:pt x="1307506" y="1542841"/>
                  <a:pt x="1316052" y="1548538"/>
                </a:cubicBezTo>
                <a:cubicBezTo>
                  <a:pt x="1318901" y="1557084"/>
                  <a:pt x="1319601" y="1566681"/>
                  <a:pt x="1324598" y="1574176"/>
                </a:cubicBezTo>
                <a:cubicBezTo>
                  <a:pt x="1351434" y="1614430"/>
                  <a:pt x="1348685" y="1583507"/>
                  <a:pt x="1367327" y="1625451"/>
                </a:cubicBezTo>
                <a:cubicBezTo>
                  <a:pt x="1374644" y="1641914"/>
                  <a:pt x="1376362" y="1660611"/>
                  <a:pt x="1384419" y="1676725"/>
                </a:cubicBezTo>
                <a:lnTo>
                  <a:pt x="1410056" y="1728000"/>
                </a:lnTo>
                <a:cubicBezTo>
                  <a:pt x="1536522" y="1696384"/>
                  <a:pt x="1454959" y="1709792"/>
                  <a:pt x="1657884" y="1719454"/>
                </a:cubicBezTo>
                <a:lnTo>
                  <a:pt x="1726250" y="1728000"/>
                </a:lnTo>
                <a:cubicBezTo>
                  <a:pt x="1751869" y="1731014"/>
                  <a:pt x="1777760" y="1732063"/>
                  <a:pt x="1803163" y="1736546"/>
                </a:cubicBezTo>
                <a:cubicBezTo>
                  <a:pt x="1826296" y="1740628"/>
                  <a:pt x="1848740" y="1747941"/>
                  <a:pt x="1871529" y="1753638"/>
                </a:cubicBezTo>
                <a:lnTo>
                  <a:pt x="1939895" y="1770729"/>
                </a:lnTo>
                <a:cubicBezTo>
                  <a:pt x="1951289" y="1773578"/>
                  <a:pt x="1962936" y="1775561"/>
                  <a:pt x="1974078" y="1779275"/>
                </a:cubicBezTo>
                <a:cubicBezTo>
                  <a:pt x="1991170" y="1784972"/>
                  <a:pt x="2009239" y="1788310"/>
                  <a:pt x="2025353" y="1796367"/>
                </a:cubicBezTo>
                <a:cubicBezTo>
                  <a:pt x="2070041" y="1818711"/>
                  <a:pt x="2047177" y="1810368"/>
                  <a:pt x="2093720" y="1822004"/>
                </a:cubicBezTo>
                <a:cubicBezTo>
                  <a:pt x="2154152" y="1862291"/>
                  <a:pt x="2079323" y="1811721"/>
                  <a:pt x="2153540" y="1864733"/>
                </a:cubicBezTo>
                <a:cubicBezTo>
                  <a:pt x="2182635" y="1885515"/>
                  <a:pt x="2187528" y="1882794"/>
                  <a:pt x="2213361" y="1916008"/>
                </a:cubicBezTo>
                <a:cubicBezTo>
                  <a:pt x="2234600" y="1943315"/>
                  <a:pt x="2244180" y="1969706"/>
                  <a:pt x="2256090" y="2001466"/>
                </a:cubicBezTo>
                <a:cubicBezTo>
                  <a:pt x="2259253" y="2009900"/>
                  <a:pt x="2260166" y="2019282"/>
                  <a:pt x="2264635" y="2027103"/>
                </a:cubicBezTo>
                <a:cubicBezTo>
                  <a:pt x="2271702" y="2039469"/>
                  <a:pt x="2281994" y="2049696"/>
                  <a:pt x="2290273" y="2061286"/>
                </a:cubicBezTo>
                <a:cubicBezTo>
                  <a:pt x="2316287" y="2097706"/>
                  <a:pt x="2315693" y="2103581"/>
                  <a:pt x="2341548" y="2155290"/>
                </a:cubicBezTo>
                <a:lnTo>
                  <a:pt x="2367185" y="2206565"/>
                </a:lnTo>
                <a:cubicBezTo>
                  <a:pt x="2392389" y="2357783"/>
                  <a:pt x="2360370" y="2169077"/>
                  <a:pt x="2384277" y="2300568"/>
                </a:cubicBezTo>
                <a:cubicBezTo>
                  <a:pt x="2387377" y="2317616"/>
                  <a:pt x="2389974" y="2334751"/>
                  <a:pt x="2392822" y="2351843"/>
                </a:cubicBezTo>
                <a:cubicBezTo>
                  <a:pt x="2395671" y="2442998"/>
                  <a:pt x="2393794" y="2534424"/>
                  <a:pt x="2401368" y="2625309"/>
                </a:cubicBezTo>
                <a:cubicBezTo>
                  <a:pt x="2405219" y="2671520"/>
                  <a:pt x="2394217" y="2729251"/>
                  <a:pt x="2427006" y="2762041"/>
                </a:cubicBezTo>
                <a:cubicBezTo>
                  <a:pt x="2435552" y="2770587"/>
                  <a:pt x="2445618" y="2777844"/>
                  <a:pt x="2452643" y="2787679"/>
                </a:cubicBezTo>
                <a:cubicBezTo>
                  <a:pt x="2488217" y="2837483"/>
                  <a:pt x="2448321" y="2808289"/>
                  <a:pt x="2495372" y="2847499"/>
                </a:cubicBezTo>
                <a:cubicBezTo>
                  <a:pt x="2514913" y="2863784"/>
                  <a:pt x="2523186" y="2866434"/>
                  <a:pt x="2546647" y="2873137"/>
                </a:cubicBezTo>
                <a:cubicBezTo>
                  <a:pt x="2557940" y="2876363"/>
                  <a:pt x="2569537" y="2878455"/>
                  <a:pt x="2580830" y="2881682"/>
                </a:cubicBezTo>
                <a:cubicBezTo>
                  <a:pt x="2589491" y="2884157"/>
                  <a:pt x="2597468" y="2889837"/>
                  <a:pt x="2606467" y="2890228"/>
                </a:cubicBezTo>
                <a:cubicBezTo>
                  <a:pt x="2728874" y="2895550"/>
                  <a:pt x="2851446" y="2895925"/>
                  <a:pt x="2973936" y="2898774"/>
                </a:cubicBezTo>
                <a:cubicBezTo>
                  <a:pt x="2991028" y="2901623"/>
                  <a:pt x="3008494" y="2902761"/>
                  <a:pt x="3025211" y="2907320"/>
                </a:cubicBezTo>
                <a:cubicBezTo>
                  <a:pt x="3040011" y="2911356"/>
                  <a:pt x="3052993" y="2920962"/>
                  <a:pt x="3067940" y="2924411"/>
                </a:cubicBezTo>
                <a:cubicBezTo>
                  <a:pt x="3078846" y="2926928"/>
                  <a:pt x="3206768" y="2940786"/>
                  <a:pt x="3213219" y="2941503"/>
                </a:cubicBezTo>
                <a:cubicBezTo>
                  <a:pt x="3341406" y="2935806"/>
                  <a:pt x="3469792" y="2933553"/>
                  <a:pt x="3597779" y="2924411"/>
                </a:cubicBezTo>
                <a:cubicBezTo>
                  <a:pt x="3629546" y="2922142"/>
                  <a:pt x="3661750" y="2917920"/>
                  <a:pt x="3691783" y="2907320"/>
                </a:cubicBezTo>
                <a:cubicBezTo>
                  <a:pt x="3711154" y="2900483"/>
                  <a:pt x="3726625" y="2885462"/>
                  <a:pt x="3743058" y="2873137"/>
                </a:cubicBezTo>
                <a:cubicBezTo>
                  <a:pt x="3831359" y="2806911"/>
                  <a:pt x="3809860" y="2829644"/>
                  <a:pt x="3854153" y="2770587"/>
                </a:cubicBezTo>
                <a:cubicBezTo>
                  <a:pt x="3859850" y="2747798"/>
                  <a:pt x="3859159" y="2722364"/>
                  <a:pt x="3871245" y="2702221"/>
                </a:cubicBezTo>
                <a:cubicBezTo>
                  <a:pt x="3877799" y="2691297"/>
                  <a:pt x="3894292" y="2691316"/>
                  <a:pt x="3905428" y="2685129"/>
                </a:cubicBezTo>
                <a:cubicBezTo>
                  <a:pt x="3919948" y="2677062"/>
                  <a:pt x="3933036" y="2666365"/>
                  <a:pt x="3948157" y="2659492"/>
                </a:cubicBezTo>
                <a:cubicBezTo>
                  <a:pt x="3998331" y="2636686"/>
                  <a:pt x="3992642" y="2651649"/>
                  <a:pt x="4033615" y="2625309"/>
                </a:cubicBezTo>
                <a:cubicBezTo>
                  <a:pt x="4062864" y="2606506"/>
                  <a:pt x="4090484" y="2585281"/>
                  <a:pt x="4119073" y="2565488"/>
                </a:cubicBezTo>
                <a:cubicBezTo>
                  <a:pt x="4127517" y="2559642"/>
                  <a:pt x="4135524" y="2552989"/>
                  <a:pt x="4144710" y="2548396"/>
                </a:cubicBezTo>
                <a:lnTo>
                  <a:pt x="4178893" y="2531305"/>
                </a:lnTo>
                <a:cubicBezTo>
                  <a:pt x="4190288" y="2519911"/>
                  <a:pt x="4201033" y="2507828"/>
                  <a:pt x="4213077" y="2497122"/>
                </a:cubicBezTo>
                <a:cubicBezTo>
                  <a:pt x="4257766" y="2457399"/>
                  <a:pt x="4252293" y="2471836"/>
                  <a:pt x="4289989" y="2428755"/>
                </a:cubicBezTo>
                <a:cubicBezTo>
                  <a:pt x="4359459" y="2349361"/>
                  <a:pt x="4251061" y="2442043"/>
                  <a:pt x="4392538" y="2300568"/>
                </a:cubicBezTo>
                <a:cubicBezTo>
                  <a:pt x="4409630" y="2283477"/>
                  <a:pt x="4428714" y="2268168"/>
                  <a:pt x="4443813" y="2249294"/>
                </a:cubicBezTo>
                <a:cubicBezTo>
                  <a:pt x="4484412" y="2198545"/>
                  <a:pt x="4462819" y="2216683"/>
                  <a:pt x="4503634" y="2189473"/>
                </a:cubicBezTo>
                <a:cubicBezTo>
                  <a:pt x="4558655" y="2079428"/>
                  <a:pt x="4474449" y="2251872"/>
                  <a:pt x="4537817" y="2104015"/>
                </a:cubicBezTo>
                <a:cubicBezTo>
                  <a:pt x="4551256" y="2072657"/>
                  <a:pt x="4598602" y="1985127"/>
                  <a:pt x="4614729" y="1958737"/>
                </a:cubicBezTo>
                <a:cubicBezTo>
                  <a:pt x="4630796" y="1932445"/>
                  <a:pt x="4644216" y="1903612"/>
                  <a:pt x="4666004" y="1881824"/>
                </a:cubicBezTo>
                <a:cubicBezTo>
                  <a:pt x="4674550" y="1873278"/>
                  <a:pt x="4684616" y="1866021"/>
                  <a:pt x="4691641" y="1856187"/>
                </a:cubicBezTo>
                <a:cubicBezTo>
                  <a:pt x="4733429" y="1797684"/>
                  <a:pt x="4685460" y="1844804"/>
                  <a:pt x="4725824" y="1796367"/>
                </a:cubicBezTo>
                <a:cubicBezTo>
                  <a:pt x="4733561" y="1787082"/>
                  <a:pt x="4743725" y="1780014"/>
                  <a:pt x="4751462" y="1770729"/>
                </a:cubicBezTo>
                <a:cubicBezTo>
                  <a:pt x="4758037" y="1762839"/>
                  <a:pt x="4762583" y="1753449"/>
                  <a:pt x="4768553" y="1745092"/>
                </a:cubicBezTo>
                <a:cubicBezTo>
                  <a:pt x="4776832" y="1733502"/>
                  <a:pt x="4785912" y="1722499"/>
                  <a:pt x="4794191" y="1710909"/>
                </a:cubicBezTo>
                <a:cubicBezTo>
                  <a:pt x="4800161" y="1702551"/>
                  <a:pt x="4806689" y="1694458"/>
                  <a:pt x="4811282" y="1685271"/>
                </a:cubicBezTo>
                <a:cubicBezTo>
                  <a:pt x="4815310" y="1677214"/>
                  <a:pt x="4815054" y="1667273"/>
                  <a:pt x="4819828" y="1659634"/>
                </a:cubicBezTo>
                <a:cubicBezTo>
                  <a:pt x="4829495" y="1644167"/>
                  <a:pt x="4843283" y="1631656"/>
                  <a:pt x="4854011" y="1616905"/>
                </a:cubicBezTo>
                <a:cubicBezTo>
                  <a:pt x="4866093" y="1600292"/>
                  <a:pt x="4873669" y="1580155"/>
                  <a:pt x="4888194" y="1565630"/>
                </a:cubicBezTo>
                <a:cubicBezTo>
                  <a:pt x="4910983" y="1542841"/>
                  <a:pt x="4935929" y="1522022"/>
                  <a:pt x="4956561" y="1497264"/>
                </a:cubicBezTo>
                <a:cubicBezTo>
                  <a:pt x="4985047" y="1463081"/>
                  <a:pt x="5015321" y="1430311"/>
                  <a:pt x="5042019" y="1394714"/>
                </a:cubicBezTo>
                <a:cubicBezTo>
                  <a:pt x="5050565" y="1383320"/>
                  <a:pt x="5058194" y="1371176"/>
                  <a:pt x="5067656" y="1360531"/>
                </a:cubicBezTo>
                <a:cubicBezTo>
                  <a:pt x="5081038" y="1345476"/>
                  <a:pt x="5098920" y="1334363"/>
                  <a:pt x="5110385" y="1317802"/>
                </a:cubicBezTo>
                <a:cubicBezTo>
                  <a:pt x="5134950" y="1282320"/>
                  <a:pt x="5141336" y="1259132"/>
                  <a:pt x="5153114" y="1223798"/>
                </a:cubicBezTo>
                <a:cubicBezTo>
                  <a:pt x="5155963" y="1158280"/>
                  <a:pt x="5157693" y="1092704"/>
                  <a:pt x="5161660" y="1027245"/>
                </a:cubicBezTo>
                <a:cubicBezTo>
                  <a:pt x="5163392" y="998669"/>
                  <a:pt x="5168647" y="970373"/>
                  <a:pt x="5170206" y="941787"/>
                </a:cubicBezTo>
                <a:cubicBezTo>
                  <a:pt x="5201817" y="362249"/>
                  <a:pt x="5156371" y="731715"/>
                  <a:pt x="5212935" y="437585"/>
                </a:cubicBezTo>
                <a:cubicBezTo>
                  <a:pt x="5219479" y="403554"/>
                  <a:pt x="5224004" y="369163"/>
                  <a:pt x="5230026" y="335036"/>
                </a:cubicBezTo>
                <a:cubicBezTo>
                  <a:pt x="5232550" y="320732"/>
                  <a:pt x="5234300" y="306190"/>
                  <a:pt x="5238572" y="292307"/>
                </a:cubicBezTo>
                <a:cubicBezTo>
                  <a:pt x="5245730" y="269045"/>
                  <a:pt x="5257051" y="247202"/>
                  <a:pt x="5264209" y="223940"/>
                </a:cubicBezTo>
                <a:cubicBezTo>
                  <a:pt x="5268481" y="210057"/>
                  <a:pt x="5268581" y="195123"/>
                  <a:pt x="5272755" y="181211"/>
                </a:cubicBezTo>
                <a:cubicBezTo>
                  <a:pt x="5277163" y="166518"/>
                  <a:pt x="5284996" y="153035"/>
                  <a:pt x="5289847" y="138482"/>
                </a:cubicBezTo>
                <a:cubicBezTo>
                  <a:pt x="5293561" y="127340"/>
                  <a:pt x="5293139" y="114804"/>
                  <a:pt x="5298392" y="104299"/>
                </a:cubicBezTo>
                <a:cubicBezTo>
                  <a:pt x="5304762" y="91560"/>
                  <a:pt x="5316481" y="82194"/>
                  <a:pt x="5324030" y="70116"/>
                </a:cubicBezTo>
                <a:cubicBezTo>
                  <a:pt x="5330782" y="59313"/>
                  <a:pt x="5335424" y="47327"/>
                  <a:pt x="5341121" y="35933"/>
                </a:cubicBezTo>
                <a:cubicBezTo>
                  <a:pt x="5338273" y="24539"/>
                  <a:pt x="5341972" y="8797"/>
                  <a:pt x="5332576" y="1750"/>
                </a:cubicBezTo>
                <a:cubicBezTo>
                  <a:pt x="5325370" y="-3655"/>
                  <a:pt x="5313972" y="4668"/>
                  <a:pt x="5306938" y="10295"/>
                </a:cubicBezTo>
                <a:cubicBezTo>
                  <a:pt x="5298918" y="16711"/>
                  <a:pt x="5297110" y="28670"/>
                  <a:pt x="5289847" y="35933"/>
                </a:cubicBezTo>
                <a:cubicBezTo>
                  <a:pt x="5287658" y="38122"/>
                  <a:pt x="5238517" y="75023"/>
                  <a:pt x="5230026" y="78662"/>
                </a:cubicBezTo>
                <a:cubicBezTo>
                  <a:pt x="5219231" y="83289"/>
                  <a:pt x="5207136" y="83981"/>
                  <a:pt x="5195843" y="87208"/>
                </a:cubicBezTo>
                <a:cubicBezTo>
                  <a:pt x="5187182" y="89683"/>
                  <a:pt x="5178999" y="93799"/>
                  <a:pt x="5170206" y="95753"/>
                </a:cubicBezTo>
                <a:cubicBezTo>
                  <a:pt x="5141203" y="102198"/>
                  <a:pt x="5112792" y="102829"/>
                  <a:pt x="5084748" y="112845"/>
                </a:cubicBezTo>
                <a:cubicBezTo>
                  <a:pt x="5055855" y="123164"/>
                  <a:pt x="5029553" y="141984"/>
                  <a:pt x="4999290" y="147028"/>
                </a:cubicBezTo>
                <a:cubicBezTo>
                  <a:pt x="4876872" y="167431"/>
                  <a:pt x="4931047" y="159219"/>
                  <a:pt x="4836920" y="172666"/>
                </a:cubicBezTo>
                <a:cubicBezTo>
                  <a:pt x="4819828" y="178363"/>
                  <a:pt x="4802864" y="184459"/>
                  <a:pt x="4785645" y="189757"/>
                </a:cubicBezTo>
                <a:cubicBezTo>
                  <a:pt x="4746300" y="201863"/>
                  <a:pt x="4697168" y="214776"/>
                  <a:pt x="4657458" y="223940"/>
                </a:cubicBezTo>
                <a:cubicBezTo>
                  <a:pt x="4618248" y="232988"/>
                  <a:pt x="4604590" y="233553"/>
                  <a:pt x="4563454" y="241032"/>
                </a:cubicBezTo>
                <a:cubicBezTo>
                  <a:pt x="4549163" y="243630"/>
                  <a:pt x="4534738" y="245756"/>
                  <a:pt x="4520725" y="249578"/>
                </a:cubicBezTo>
                <a:cubicBezTo>
                  <a:pt x="4503344" y="254318"/>
                  <a:pt x="4487192" y="263538"/>
                  <a:pt x="4469450" y="266669"/>
                </a:cubicBezTo>
                <a:cubicBezTo>
                  <a:pt x="4438789" y="272080"/>
                  <a:pt x="4262581" y="282667"/>
                  <a:pt x="4247260" y="283761"/>
                </a:cubicBezTo>
                <a:cubicBezTo>
                  <a:pt x="3981644" y="302734"/>
                  <a:pt x="4265397" y="289435"/>
                  <a:pt x="3751604" y="300853"/>
                </a:cubicBezTo>
                <a:cubicBezTo>
                  <a:pt x="3711724" y="306550"/>
                  <a:pt x="3670698" y="306877"/>
                  <a:pt x="3631963" y="317944"/>
                </a:cubicBezTo>
                <a:cubicBezTo>
                  <a:pt x="3555481" y="339796"/>
                  <a:pt x="3592598" y="331627"/>
                  <a:pt x="3520867" y="343581"/>
                </a:cubicBezTo>
                <a:cubicBezTo>
                  <a:pt x="3469592" y="340733"/>
                  <a:pt x="3418186" y="339685"/>
                  <a:pt x="3367043" y="335036"/>
                </a:cubicBezTo>
                <a:cubicBezTo>
                  <a:pt x="3355346" y="333973"/>
                  <a:pt x="3344525" y="327862"/>
                  <a:pt x="3332860" y="326490"/>
                </a:cubicBezTo>
                <a:cubicBezTo>
                  <a:pt x="3295973" y="322150"/>
                  <a:pt x="3258708" y="321766"/>
                  <a:pt x="3221764" y="317944"/>
                </a:cubicBezTo>
                <a:cubicBezTo>
                  <a:pt x="3176076" y="313218"/>
                  <a:pt x="3130609" y="306550"/>
                  <a:pt x="3085032" y="300853"/>
                </a:cubicBezTo>
                <a:cubicBezTo>
                  <a:pt x="3073638" y="298004"/>
                  <a:pt x="3062366" y="294610"/>
                  <a:pt x="3050849" y="292307"/>
                </a:cubicBezTo>
                <a:cubicBezTo>
                  <a:pt x="3002900" y="282717"/>
                  <a:pt x="2973965" y="280916"/>
                  <a:pt x="2922662" y="275215"/>
                </a:cubicBezTo>
                <a:cubicBezTo>
                  <a:pt x="2795562" y="279452"/>
                  <a:pt x="2650798" y="292144"/>
                  <a:pt x="2521009" y="275215"/>
                </a:cubicBezTo>
                <a:cubicBezTo>
                  <a:pt x="2503145" y="272885"/>
                  <a:pt x="2487213" y="262493"/>
                  <a:pt x="2469735" y="258124"/>
                </a:cubicBezTo>
                <a:cubicBezTo>
                  <a:pt x="2452925" y="253922"/>
                  <a:pt x="2435270" y="253781"/>
                  <a:pt x="2418460" y="249578"/>
                </a:cubicBezTo>
                <a:cubicBezTo>
                  <a:pt x="2400982" y="245208"/>
                  <a:pt x="2384663" y="236856"/>
                  <a:pt x="2367185" y="232486"/>
                </a:cubicBezTo>
                <a:cubicBezTo>
                  <a:pt x="2351368" y="228532"/>
                  <a:pt x="2268749" y="217203"/>
                  <a:pt x="2256090" y="215395"/>
                </a:cubicBezTo>
                <a:cubicBezTo>
                  <a:pt x="2236150" y="209698"/>
                  <a:pt x="2216547" y="202648"/>
                  <a:pt x="2196269" y="198303"/>
                </a:cubicBezTo>
                <a:cubicBezTo>
                  <a:pt x="2176574" y="194082"/>
                  <a:pt x="2156415" y="192419"/>
                  <a:pt x="2136449" y="189757"/>
                </a:cubicBezTo>
                <a:cubicBezTo>
                  <a:pt x="1974326" y="168140"/>
                  <a:pt x="2026484" y="180116"/>
                  <a:pt x="1743342" y="172666"/>
                </a:cubicBezTo>
                <a:cubicBezTo>
                  <a:pt x="1717705" y="169817"/>
                  <a:pt x="1691925" y="168042"/>
                  <a:pt x="1666430" y="164120"/>
                </a:cubicBezTo>
                <a:cubicBezTo>
                  <a:pt x="1624873" y="157726"/>
                  <a:pt x="1642342" y="155961"/>
                  <a:pt x="1606609" y="147028"/>
                </a:cubicBezTo>
                <a:cubicBezTo>
                  <a:pt x="1592518" y="143505"/>
                  <a:pt x="1578033" y="141748"/>
                  <a:pt x="1563880" y="138482"/>
                </a:cubicBezTo>
                <a:cubicBezTo>
                  <a:pt x="1540992" y="133200"/>
                  <a:pt x="1495514" y="121391"/>
                  <a:pt x="1495514" y="121391"/>
                </a:cubicBezTo>
                <a:cubicBezTo>
                  <a:pt x="1435693" y="124240"/>
                  <a:pt x="1375788" y="125670"/>
                  <a:pt x="1316052" y="129937"/>
                </a:cubicBezTo>
                <a:cubicBezTo>
                  <a:pt x="1295961" y="131372"/>
                  <a:pt x="1276330" y="137142"/>
                  <a:pt x="1256232" y="138482"/>
                </a:cubicBezTo>
                <a:cubicBezTo>
                  <a:pt x="1190797" y="142844"/>
                  <a:pt x="1125196" y="144179"/>
                  <a:pt x="1059678" y="147028"/>
                </a:cubicBezTo>
                <a:cubicBezTo>
                  <a:pt x="1019798" y="152725"/>
                  <a:pt x="980093" y="159828"/>
                  <a:pt x="940037" y="164120"/>
                </a:cubicBezTo>
                <a:cubicBezTo>
                  <a:pt x="900283" y="168380"/>
                  <a:pt x="860300" y="170172"/>
                  <a:pt x="820396" y="172666"/>
                </a:cubicBezTo>
                <a:cubicBezTo>
                  <a:pt x="681204" y="181365"/>
                  <a:pt x="615574" y="183428"/>
                  <a:pt x="470019" y="189757"/>
                </a:cubicBezTo>
                <a:cubicBezTo>
                  <a:pt x="320358" y="219690"/>
                  <a:pt x="486555" y="189757"/>
                  <a:pt x="119641" y="189757"/>
                </a:cubicBezTo>
                <a:cubicBezTo>
                  <a:pt x="110633" y="189757"/>
                  <a:pt x="102921" y="197029"/>
                  <a:pt x="94004" y="198303"/>
                </a:cubicBezTo>
                <a:cubicBezTo>
                  <a:pt x="82724" y="199914"/>
                  <a:pt x="71215" y="198303"/>
                  <a:pt x="59821" y="198303"/>
                </a:cubicBezTo>
                <a:lnTo>
                  <a:pt x="0" y="198303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92696" y="810299"/>
            <a:ext cx="1440160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audience</a:t>
            </a:r>
            <a:endParaRPr lang="en-US" sz="1600" dirty="0"/>
          </a:p>
        </p:txBody>
      </p:sp>
      <p:pic>
        <p:nvPicPr>
          <p:cNvPr id="102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225" y="1736812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995936" y="148478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91680" y="3248980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03848" y="4077072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1" name="Rounded Rectangle 10">
            <a:hlinkClick r:id="rId3"/>
          </p:cNvPr>
          <p:cNvSpPr/>
          <p:nvPr/>
        </p:nvSpPr>
        <p:spPr>
          <a:xfrm>
            <a:off x="6753361" y="274492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007693" y="1909498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4" name="Elbow Connector 13"/>
          <p:cNvCxnSpPr>
            <a:stCxn id="8" idx="2"/>
            <a:endCxn id="9" idx="1"/>
          </p:cNvCxnSpPr>
          <p:nvPr/>
        </p:nvCxnSpPr>
        <p:spPr>
          <a:xfrm rot="16200000" flipH="1">
            <a:off x="2447764" y="3573016"/>
            <a:ext cx="576064" cy="936104"/>
          </a:xfrm>
          <a:prstGeom prst="bentConnector2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Elbow Connector 15"/>
          <p:cNvCxnSpPr/>
          <p:nvPr/>
        </p:nvCxnSpPr>
        <p:spPr>
          <a:xfrm flipV="1">
            <a:off x="2843808" y="3140968"/>
            <a:ext cx="2088232" cy="504056"/>
          </a:xfrm>
          <a:prstGeom prst="bentConnector3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15616" y="1510575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403648" y="1432787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026" idx="0"/>
          </p:cNvCxnSpPr>
          <p:nvPr/>
        </p:nvCxnSpPr>
        <p:spPr>
          <a:xfrm>
            <a:off x="1547664" y="1259841"/>
            <a:ext cx="693146" cy="4769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026" idx="3"/>
            <a:endCxn id="6" idx="1"/>
          </p:cNvCxnSpPr>
          <p:nvPr/>
        </p:nvCxnSpPr>
        <p:spPr>
          <a:xfrm flipV="1">
            <a:off x="2695395" y="1736812"/>
            <a:ext cx="1300541" cy="36988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hlinkClick r:id="rId4"/>
          </p:cNvPr>
          <p:cNvSpPr/>
          <p:nvPr/>
        </p:nvSpPr>
        <p:spPr>
          <a:xfrm>
            <a:off x="6226193" y="4077072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40" name="Rounded Rectangle 39">
            <a:hlinkClick r:id="rId5"/>
          </p:cNvPr>
          <p:cNvSpPr/>
          <p:nvPr/>
        </p:nvSpPr>
        <p:spPr>
          <a:xfrm>
            <a:off x="3203848" y="5085184"/>
            <a:ext cx="2448272" cy="72008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1600" dirty="0" err="1">
                <a:solidFill>
                  <a:schemeClr val="lt1"/>
                </a:solidFill>
              </a:rPr>
              <a:t>AppContainer</a:t>
            </a:r>
            <a:r>
              <a:rPr lang="nl-NL" sz="1600" dirty="0">
                <a:solidFill>
                  <a:schemeClr val="lt1"/>
                </a:solidFill>
              </a:rPr>
              <a:t> CS (or JCS)</a:t>
            </a:r>
            <a:endParaRPr lang="en-US" sz="1600" dirty="0">
              <a:solidFill>
                <a:schemeClr val="lt1"/>
              </a:solidFill>
            </a:endParaRPr>
          </a:p>
        </p:txBody>
      </p:sp>
      <p:cxnSp>
        <p:nvCxnSpPr>
          <p:cNvPr id="42" name="Elbow Connector 41"/>
          <p:cNvCxnSpPr>
            <a:stCxn id="39" idx="0"/>
            <a:endCxn id="11" idx="2"/>
          </p:cNvCxnSpPr>
          <p:nvPr/>
        </p:nvCxnSpPr>
        <p:spPr>
          <a:xfrm rot="5400000" flipH="1" flipV="1">
            <a:off x="6651795" y="3399442"/>
            <a:ext cx="828092" cy="527168"/>
          </a:xfrm>
          <a:prstGeom prst="bentConnector3">
            <a:avLst>
              <a:gd name="adj1" fmla="val 20072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40" idx="3"/>
            <a:endCxn id="39" idx="2"/>
          </p:cNvCxnSpPr>
          <p:nvPr/>
        </p:nvCxnSpPr>
        <p:spPr>
          <a:xfrm flipV="1">
            <a:off x="5652120" y="4581128"/>
            <a:ext cx="1150137" cy="86409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>
            <a:off x="6084168" y="3128268"/>
            <a:ext cx="669193" cy="1270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16200000" flipV="1">
            <a:off x="6523145" y="2129223"/>
            <a:ext cx="320740" cy="91066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/>
          <p:nvPr/>
        </p:nvCxnSpPr>
        <p:spPr>
          <a:xfrm rot="16200000" flipH="1">
            <a:off x="14885" y="2256261"/>
            <a:ext cx="3986853" cy="239107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hlinkClick r:id="rId6"/>
          </p:cNvPr>
          <p:cNvSpPr/>
          <p:nvPr/>
        </p:nvSpPr>
        <p:spPr>
          <a:xfrm>
            <a:off x="7635503" y="1957133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ACC</a:t>
            </a:r>
            <a:endParaRPr lang="en-US" sz="1600" dirty="0"/>
          </a:p>
        </p:txBody>
      </p:sp>
      <p:cxnSp>
        <p:nvCxnSpPr>
          <p:cNvPr id="62" name="Elbow Connector 61"/>
          <p:cNvCxnSpPr>
            <a:stCxn id="11" idx="0"/>
            <a:endCxn id="61" idx="1"/>
          </p:cNvCxnSpPr>
          <p:nvPr/>
        </p:nvCxnSpPr>
        <p:spPr>
          <a:xfrm rot="5400000" flipH="1" flipV="1">
            <a:off x="7214583" y="2324004"/>
            <a:ext cx="535763" cy="30607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2051720" y="4581128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OSN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65" name="Elbow Connector 64"/>
          <p:cNvCxnSpPr/>
          <p:nvPr/>
        </p:nvCxnSpPr>
        <p:spPr>
          <a:xfrm rot="16200000" flipH="1">
            <a:off x="1889701" y="3987062"/>
            <a:ext cx="828092" cy="360040"/>
          </a:xfrm>
          <a:prstGeom prst="bentConnector3">
            <a:avLst>
              <a:gd name="adj1" fmla="val 81991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Rounded Rectangle 67"/>
          <p:cNvSpPr/>
          <p:nvPr/>
        </p:nvSpPr>
        <p:spPr>
          <a:xfrm>
            <a:off x="2240810" y="250667"/>
            <a:ext cx="1370351" cy="5959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Real “</a:t>
            </a:r>
            <a:r>
              <a:rPr lang="nl-NL" sz="1200" dirty="0" err="1" smtClean="0"/>
              <a:t>Things</a:t>
            </a:r>
            <a:r>
              <a:rPr lang="nl-NL" sz="1200" dirty="0" smtClean="0"/>
              <a:t>” (Pis, </a:t>
            </a:r>
            <a:r>
              <a:rPr lang="nl-NL" sz="1200" dirty="0" err="1" smtClean="0"/>
              <a:t>Arduino’s</a:t>
            </a:r>
            <a:r>
              <a:rPr lang="nl-NL" sz="1200" dirty="0" smtClean="0"/>
              <a:t>, …)</a:t>
            </a:r>
            <a:endParaRPr lang="en-US" sz="1200" dirty="0"/>
          </a:p>
        </p:txBody>
      </p:sp>
      <p:cxnSp>
        <p:nvCxnSpPr>
          <p:cNvPr id="69" name="Elbow Connector 68"/>
          <p:cNvCxnSpPr>
            <a:stCxn id="68" idx="2"/>
            <a:endCxn id="6" idx="0"/>
          </p:cNvCxnSpPr>
          <p:nvPr/>
        </p:nvCxnSpPr>
        <p:spPr>
          <a:xfrm rot="16200000" flipH="1">
            <a:off x="3429929" y="342713"/>
            <a:ext cx="638128" cy="1646014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3842660" y="56817"/>
            <a:ext cx="2033811" cy="622664"/>
          </a:xfrm>
          <a:prstGeom prst="wedgeRectCallout">
            <a:avLst>
              <a:gd name="adj1" fmla="val -37470"/>
              <a:gd name="adj2" fmla="val 8115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Collect </a:t>
            </a:r>
            <a:r>
              <a:rPr lang="nl-NL" sz="1200" dirty="0" err="1" smtClean="0"/>
              <a:t>and</a:t>
            </a:r>
            <a:r>
              <a:rPr lang="nl-NL" sz="1200" dirty="0" smtClean="0"/>
              <a:t> </a:t>
            </a:r>
            <a:r>
              <a:rPr lang="nl-NL" sz="1200" dirty="0" err="1" smtClean="0"/>
              <a:t>analyze</a:t>
            </a:r>
            <a:r>
              <a:rPr lang="nl-NL" sz="1200" dirty="0" smtClean="0"/>
              <a:t> </a:t>
            </a:r>
            <a:r>
              <a:rPr lang="nl-NL" sz="1200" dirty="0" err="1" smtClean="0"/>
              <a:t>audience</a:t>
            </a:r>
            <a:r>
              <a:rPr lang="nl-NL" sz="1200" dirty="0" smtClean="0"/>
              <a:t> input; forward </a:t>
            </a:r>
            <a:r>
              <a:rPr lang="nl-NL" sz="1200" dirty="0" err="1" smtClean="0"/>
              <a:t>findings</a:t>
            </a:r>
            <a:r>
              <a:rPr lang="nl-NL" sz="1200" dirty="0" smtClean="0"/>
              <a:t> </a:t>
            </a:r>
            <a:r>
              <a:rPr lang="nl-NL" sz="1200" dirty="0" err="1" smtClean="0"/>
              <a:t>to</a:t>
            </a:r>
            <a:r>
              <a:rPr lang="nl-NL" sz="1200" dirty="0" smtClean="0"/>
              <a:t> REST service on ICS</a:t>
            </a:r>
            <a:endParaRPr lang="en-US" sz="1200" dirty="0"/>
          </a:p>
        </p:txBody>
      </p:sp>
      <p:sp>
        <p:nvSpPr>
          <p:cNvPr id="55" name="Rectangular Callout 54"/>
          <p:cNvSpPr/>
          <p:nvPr/>
        </p:nvSpPr>
        <p:spPr>
          <a:xfrm>
            <a:off x="-38" y="2199268"/>
            <a:ext cx="1786263" cy="990887"/>
          </a:xfrm>
          <a:prstGeom prst="wedgeRectCallout">
            <a:avLst>
              <a:gd name="adj1" fmla="val 31765"/>
              <a:gd name="adj2" fmla="val 7933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smtClean="0"/>
              <a:t>Run human workflow </a:t>
            </a:r>
            <a:r>
              <a:rPr lang="nl-NL" sz="1100" dirty="0" err="1" smtClean="0"/>
              <a:t>based</a:t>
            </a:r>
            <a:r>
              <a:rPr lang="nl-NL" sz="1100" dirty="0" smtClean="0"/>
              <a:t> on </a:t>
            </a:r>
            <a:r>
              <a:rPr lang="nl-NL" sz="1100" dirty="0" err="1" smtClean="0"/>
              <a:t>suggested</a:t>
            </a:r>
            <a:r>
              <a:rPr lang="nl-NL" sz="1100" dirty="0" smtClean="0"/>
              <a:t> artist; </a:t>
            </a:r>
            <a:r>
              <a:rPr lang="nl-NL" sz="1100" dirty="0" err="1" smtClean="0"/>
              <a:t>approve</a:t>
            </a:r>
            <a:r>
              <a:rPr lang="nl-NL" sz="1100" dirty="0" smtClean="0"/>
              <a:t>/</a:t>
            </a:r>
            <a:r>
              <a:rPr lang="nl-NL" sz="1100" dirty="0" err="1" smtClean="0"/>
              <a:t>reject</a:t>
            </a:r>
            <a:r>
              <a:rPr lang="nl-NL" sz="1100" dirty="0" smtClean="0"/>
              <a:t>, </a:t>
            </a:r>
            <a:r>
              <a:rPr lang="nl-NL" sz="1100" dirty="0" err="1" smtClean="0"/>
              <a:t>add</a:t>
            </a:r>
            <a:r>
              <a:rPr lang="nl-NL" sz="1100" dirty="0" smtClean="0"/>
              <a:t> image (on </a:t>
            </a:r>
            <a:r>
              <a:rPr lang="nl-NL" sz="1100" dirty="0" err="1" smtClean="0"/>
              <a:t>Doc</a:t>
            </a:r>
            <a:r>
              <a:rPr lang="nl-NL" sz="1100" dirty="0" smtClean="0"/>
              <a:t> CS) </a:t>
            </a:r>
            <a:r>
              <a:rPr lang="nl-NL" sz="1100" dirty="0" err="1" smtClean="0"/>
              <a:t>and</a:t>
            </a:r>
            <a:r>
              <a:rPr lang="nl-NL" sz="1100" dirty="0" smtClean="0"/>
              <a:t> </a:t>
            </a:r>
            <a:r>
              <a:rPr lang="nl-NL" sz="1100" dirty="0" err="1" smtClean="0"/>
              <a:t>description</a:t>
            </a:r>
            <a:r>
              <a:rPr lang="nl-NL" sz="1100" dirty="0" smtClean="0"/>
              <a:t>; </a:t>
            </a:r>
            <a:r>
              <a:rPr lang="nl-NL" sz="1100" dirty="0" err="1" smtClean="0"/>
              <a:t>discuss</a:t>
            </a:r>
            <a:r>
              <a:rPr lang="nl-NL" sz="1100" dirty="0" smtClean="0"/>
              <a:t> on OSN; forward </a:t>
            </a:r>
            <a:r>
              <a:rPr lang="nl-NL" sz="1100" dirty="0" err="1" smtClean="0"/>
              <a:t>outcome</a:t>
            </a:r>
            <a:r>
              <a:rPr lang="nl-NL" sz="1100" dirty="0" smtClean="0"/>
              <a:t> </a:t>
            </a:r>
            <a:r>
              <a:rPr lang="nl-NL" sz="1100" dirty="0" err="1" smtClean="0"/>
              <a:t>to</a:t>
            </a:r>
            <a:r>
              <a:rPr lang="nl-NL" sz="1100" dirty="0" smtClean="0"/>
              <a:t> service on ICS</a:t>
            </a:r>
            <a:endParaRPr lang="en-US" sz="1100" dirty="0"/>
          </a:p>
        </p:txBody>
      </p:sp>
      <p:sp>
        <p:nvSpPr>
          <p:cNvPr id="63" name="Rectangular Callout 62"/>
          <p:cNvSpPr/>
          <p:nvPr/>
        </p:nvSpPr>
        <p:spPr>
          <a:xfrm>
            <a:off x="251520" y="5872610"/>
            <a:ext cx="2450505" cy="859435"/>
          </a:xfrm>
          <a:prstGeom prst="wedgeRectCallout">
            <a:avLst>
              <a:gd name="adj1" fmla="val 91518"/>
              <a:gd name="adj2" fmla="val 432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Expose</a:t>
            </a:r>
            <a:r>
              <a:rPr lang="nl-NL" sz="1200" dirty="0" smtClean="0"/>
              <a:t> </a:t>
            </a:r>
            <a:r>
              <a:rPr lang="nl-NL" sz="1200" dirty="0" err="1" smtClean="0"/>
              <a:t>Rich</a:t>
            </a:r>
            <a:r>
              <a:rPr lang="nl-NL" sz="1200" dirty="0" smtClean="0"/>
              <a:t>, </a:t>
            </a:r>
            <a:r>
              <a:rPr lang="nl-NL" sz="1200" dirty="0" err="1" smtClean="0"/>
              <a:t>Responsive</a:t>
            </a:r>
            <a:r>
              <a:rPr lang="nl-NL" sz="1200" dirty="0" smtClean="0"/>
              <a:t>, Mobile </a:t>
            </a:r>
            <a:r>
              <a:rPr lang="nl-NL" sz="1200" dirty="0" err="1" smtClean="0"/>
              <a:t>enabled</a:t>
            </a:r>
            <a:r>
              <a:rPr lang="nl-NL" sz="1200" dirty="0" smtClean="0"/>
              <a:t> User Interface </a:t>
            </a:r>
            <a:r>
              <a:rPr lang="nl-NL" sz="1200" dirty="0" err="1" smtClean="0"/>
              <a:t>that</a:t>
            </a:r>
            <a:r>
              <a:rPr lang="nl-NL" sz="1200" dirty="0" smtClean="0"/>
              <a:t> </a:t>
            </a:r>
            <a:r>
              <a:rPr lang="nl-NL" sz="1200" dirty="0" err="1" smtClean="0"/>
              <a:t>contains</a:t>
            </a:r>
            <a:r>
              <a:rPr lang="nl-NL" sz="1200" dirty="0" smtClean="0"/>
              <a:t> </a:t>
            </a:r>
            <a:r>
              <a:rPr lang="nl-NL" sz="1200" dirty="0" err="1" smtClean="0"/>
              <a:t>the</a:t>
            </a:r>
            <a:r>
              <a:rPr lang="nl-NL" sz="1200" dirty="0" smtClean="0"/>
              <a:t> </a:t>
            </a:r>
            <a:r>
              <a:rPr lang="nl-NL" sz="1200" dirty="0" err="1" smtClean="0"/>
              <a:t>proposed</a:t>
            </a:r>
            <a:r>
              <a:rPr lang="nl-NL" sz="1200" dirty="0" smtClean="0"/>
              <a:t> artist </a:t>
            </a:r>
            <a:r>
              <a:rPr lang="nl-NL" sz="1200" dirty="0" err="1" smtClean="0"/>
              <a:t>with</a:t>
            </a:r>
            <a:r>
              <a:rPr lang="nl-NL" sz="1200" dirty="0" smtClean="0"/>
              <a:t> </a:t>
            </a:r>
            <a:r>
              <a:rPr lang="nl-NL" sz="1200" dirty="0" err="1" smtClean="0"/>
              <a:t>some</a:t>
            </a:r>
            <a:r>
              <a:rPr lang="nl-NL" sz="1200" dirty="0" smtClean="0"/>
              <a:t> </a:t>
            </a:r>
            <a:r>
              <a:rPr lang="nl-NL" sz="1200" dirty="0" err="1" smtClean="0"/>
              <a:t>enrichment</a:t>
            </a:r>
            <a:r>
              <a:rPr lang="nl-NL" sz="1200" dirty="0" smtClean="0"/>
              <a:t>, </a:t>
            </a:r>
            <a:r>
              <a:rPr lang="nl-NL" sz="1200" dirty="0" err="1" smtClean="0"/>
              <a:t>based</a:t>
            </a:r>
            <a:r>
              <a:rPr lang="nl-NL" sz="1200" dirty="0" smtClean="0"/>
              <a:t> on REST </a:t>
            </a:r>
            <a:r>
              <a:rPr lang="nl-NL" sz="1200" dirty="0" err="1" smtClean="0"/>
              <a:t>APIs</a:t>
            </a:r>
            <a:r>
              <a:rPr lang="nl-NL" sz="1100" dirty="0" smtClean="0"/>
              <a:t> (</a:t>
            </a:r>
            <a:r>
              <a:rPr lang="nl-NL" sz="1100" dirty="0" err="1" smtClean="0"/>
              <a:t>exposed</a:t>
            </a:r>
            <a:r>
              <a:rPr lang="nl-NL" sz="1100" dirty="0" smtClean="0"/>
              <a:t> </a:t>
            </a:r>
            <a:r>
              <a:rPr lang="nl-NL" sz="1100" dirty="0" err="1" smtClean="0"/>
              <a:t>from</a:t>
            </a:r>
            <a:r>
              <a:rPr lang="nl-NL" sz="1100" dirty="0" smtClean="0"/>
              <a:t> MCS)</a:t>
            </a:r>
            <a:endParaRPr lang="en-US" sz="1200" dirty="0"/>
          </a:p>
        </p:txBody>
      </p:sp>
      <p:sp>
        <p:nvSpPr>
          <p:cNvPr id="66" name="Rectangular Callout 65"/>
          <p:cNvSpPr/>
          <p:nvPr/>
        </p:nvSpPr>
        <p:spPr>
          <a:xfrm>
            <a:off x="6836605" y="5445224"/>
            <a:ext cx="2450505" cy="892889"/>
          </a:xfrm>
          <a:prstGeom prst="wedgeRectCallout">
            <a:avLst>
              <a:gd name="adj1" fmla="val -38909"/>
              <a:gd name="adj2" fmla="val -10524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Publish</a:t>
            </a:r>
            <a:r>
              <a:rPr lang="nl-NL" sz="1200" dirty="0" smtClean="0"/>
              <a:t> REST/JSON </a:t>
            </a:r>
            <a:r>
              <a:rPr lang="nl-NL" sz="1200" dirty="0" err="1" smtClean="0"/>
              <a:t>APIs</a:t>
            </a:r>
            <a:r>
              <a:rPr lang="nl-NL" sz="1200" dirty="0" smtClean="0"/>
              <a:t> </a:t>
            </a:r>
            <a:r>
              <a:rPr lang="nl-NL" sz="1200" dirty="0" err="1" smtClean="0"/>
              <a:t>that</a:t>
            </a:r>
            <a:r>
              <a:rPr lang="nl-NL" sz="1200" dirty="0" smtClean="0"/>
              <a:t> </a:t>
            </a:r>
            <a:r>
              <a:rPr lang="nl-NL" sz="1200" dirty="0" err="1" smtClean="0"/>
              <a:t>expose</a:t>
            </a:r>
            <a:r>
              <a:rPr lang="nl-NL" sz="1200" dirty="0" smtClean="0"/>
              <a:t> data on </a:t>
            </a:r>
            <a:r>
              <a:rPr lang="nl-NL" sz="1200" dirty="0" err="1" smtClean="0"/>
              <a:t>proposed</a:t>
            </a:r>
            <a:r>
              <a:rPr lang="nl-NL" sz="1200" dirty="0" smtClean="0"/>
              <a:t> </a:t>
            </a:r>
            <a:r>
              <a:rPr lang="nl-NL" sz="1200" dirty="0" err="1" smtClean="0"/>
              <a:t>artists</a:t>
            </a:r>
            <a:r>
              <a:rPr lang="nl-NL" sz="1200" dirty="0"/>
              <a:t> </a:t>
            </a:r>
            <a:r>
              <a:rPr lang="nl-NL" sz="1200" dirty="0" err="1" smtClean="0"/>
              <a:t>including</a:t>
            </a:r>
            <a:r>
              <a:rPr lang="nl-NL" sz="1200" dirty="0" smtClean="0"/>
              <a:t> </a:t>
            </a:r>
            <a:r>
              <a:rPr lang="nl-NL" sz="1200" dirty="0" err="1" smtClean="0"/>
              <a:t>the</a:t>
            </a:r>
            <a:r>
              <a:rPr lang="nl-NL" sz="1200" dirty="0"/>
              <a:t> </a:t>
            </a:r>
            <a:r>
              <a:rPr lang="nl-NL" sz="1200" dirty="0" err="1" smtClean="0"/>
              <a:t>selected</a:t>
            </a:r>
            <a:r>
              <a:rPr lang="nl-NL" sz="1200" dirty="0" smtClean="0"/>
              <a:t> image (</a:t>
            </a:r>
            <a:r>
              <a:rPr lang="nl-NL" sz="1200" dirty="0" err="1" smtClean="0"/>
              <a:t>based</a:t>
            </a:r>
            <a:r>
              <a:rPr lang="nl-NL" sz="1200" dirty="0" smtClean="0"/>
              <a:t> on SOAP services on SOA CS)</a:t>
            </a:r>
          </a:p>
        </p:txBody>
      </p:sp>
      <p:sp>
        <p:nvSpPr>
          <p:cNvPr id="67" name="Rectangular Callout 66"/>
          <p:cNvSpPr/>
          <p:nvPr/>
        </p:nvSpPr>
        <p:spPr>
          <a:xfrm>
            <a:off x="5085586" y="780596"/>
            <a:ext cx="2976272" cy="1000961"/>
          </a:xfrm>
          <a:prstGeom prst="wedgeRectCallout">
            <a:avLst>
              <a:gd name="adj1" fmla="val 24860"/>
              <a:gd name="adj2" fmla="val 7171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/>
              <a:t>Expose</a:t>
            </a:r>
            <a:r>
              <a:rPr lang="nl-NL" sz="1100" dirty="0" smtClean="0"/>
              <a:t> SOAP API [for ICS </a:t>
            </a:r>
            <a:r>
              <a:rPr lang="nl-NL" sz="1100" dirty="0" err="1" smtClean="0"/>
              <a:t>to</a:t>
            </a:r>
            <a:r>
              <a:rPr lang="nl-NL" sz="1100" dirty="0" smtClean="0"/>
              <a:t> </a:t>
            </a:r>
            <a:r>
              <a:rPr lang="nl-NL" sz="1100" dirty="0" err="1" smtClean="0"/>
              <a:t>invoke</a:t>
            </a:r>
            <a:r>
              <a:rPr lang="nl-NL" sz="1100" dirty="0" smtClean="0"/>
              <a:t>] </a:t>
            </a:r>
            <a:r>
              <a:rPr lang="nl-NL" sz="1100" dirty="0" err="1" smtClean="0"/>
              <a:t>to</a:t>
            </a:r>
            <a:r>
              <a:rPr lang="nl-NL" sz="1100" dirty="0" smtClean="0"/>
              <a:t> register a </a:t>
            </a:r>
            <a:r>
              <a:rPr lang="nl-NL" sz="1100" dirty="0" err="1" smtClean="0"/>
              <a:t>proposed</a:t>
            </a:r>
            <a:r>
              <a:rPr lang="nl-NL" sz="1100" dirty="0" smtClean="0"/>
              <a:t> artist </a:t>
            </a:r>
            <a:r>
              <a:rPr lang="nl-NL" sz="1100" dirty="0" err="1" smtClean="0"/>
              <a:t>and</a:t>
            </a:r>
            <a:r>
              <a:rPr lang="nl-NL" sz="1100" dirty="0" smtClean="0"/>
              <a:t> a </a:t>
            </a:r>
            <a:r>
              <a:rPr lang="nl-NL" sz="1100" dirty="0" err="1" smtClean="0"/>
              <a:t>supporting</a:t>
            </a:r>
            <a:r>
              <a:rPr lang="nl-NL" sz="1100" dirty="0" smtClean="0"/>
              <a:t> image; record artist details </a:t>
            </a:r>
            <a:r>
              <a:rPr lang="nl-NL" sz="1100" dirty="0" err="1" smtClean="0"/>
              <a:t>persistently</a:t>
            </a:r>
            <a:r>
              <a:rPr lang="nl-NL" sz="1100" dirty="0" smtClean="0"/>
              <a:t> [</a:t>
            </a:r>
            <a:r>
              <a:rPr lang="nl-NL" sz="1100" dirty="0" err="1" smtClean="0"/>
              <a:t>with</a:t>
            </a:r>
            <a:r>
              <a:rPr lang="nl-NL" sz="1100" dirty="0" smtClean="0"/>
              <a:t> </a:t>
            </a:r>
            <a:r>
              <a:rPr lang="nl-NL" sz="1100" dirty="0" err="1" smtClean="0"/>
              <a:t>some</a:t>
            </a:r>
            <a:r>
              <a:rPr lang="nl-NL" sz="1100" dirty="0" smtClean="0"/>
              <a:t> </a:t>
            </a:r>
            <a:r>
              <a:rPr lang="nl-NL" sz="1100" dirty="0" err="1" smtClean="0"/>
              <a:t>enrichment</a:t>
            </a:r>
            <a:r>
              <a:rPr lang="nl-NL" sz="1100" dirty="0" smtClean="0"/>
              <a:t> </a:t>
            </a:r>
            <a:r>
              <a:rPr lang="nl-NL" sz="1100" dirty="0" err="1" smtClean="0"/>
              <a:t>retrieved</a:t>
            </a:r>
            <a:r>
              <a:rPr lang="nl-NL" sz="1100" dirty="0" smtClean="0"/>
              <a:t> </a:t>
            </a:r>
            <a:r>
              <a:rPr lang="nl-NL" sz="1100" dirty="0" err="1" smtClean="0"/>
              <a:t>from</a:t>
            </a:r>
            <a:r>
              <a:rPr lang="nl-NL" sz="1100" dirty="0" smtClean="0"/>
              <a:t> </a:t>
            </a:r>
            <a:r>
              <a:rPr lang="nl-NL" sz="1100" dirty="0" err="1" smtClean="0"/>
              <a:t>external</a:t>
            </a:r>
            <a:r>
              <a:rPr lang="nl-NL" sz="1100" dirty="0" smtClean="0"/>
              <a:t> services]; </a:t>
            </a:r>
            <a:r>
              <a:rPr lang="nl-NL" sz="1100" dirty="0" err="1" smtClean="0"/>
              <a:t>publish</a:t>
            </a:r>
            <a:r>
              <a:rPr lang="nl-NL" sz="1100" dirty="0" smtClean="0"/>
              <a:t> Tweet </a:t>
            </a:r>
            <a:r>
              <a:rPr lang="nl-NL" sz="1100" dirty="0" err="1" smtClean="0"/>
              <a:t>about</a:t>
            </a:r>
            <a:r>
              <a:rPr lang="nl-NL" sz="1100" dirty="0" smtClean="0"/>
              <a:t> new </a:t>
            </a:r>
            <a:r>
              <a:rPr lang="nl-NL" sz="1100" dirty="0" err="1" smtClean="0"/>
              <a:t>proposal</a:t>
            </a:r>
            <a:endParaRPr lang="en-US" sz="1100" dirty="0"/>
          </a:p>
        </p:txBody>
      </p:sp>
      <p:sp>
        <p:nvSpPr>
          <p:cNvPr id="34" name="Cloud 33"/>
          <p:cNvSpPr/>
          <p:nvPr/>
        </p:nvSpPr>
        <p:spPr>
          <a:xfrm>
            <a:off x="7127961" y="-77308"/>
            <a:ext cx="2052551" cy="96994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545" y="-53409"/>
            <a:ext cx="1091580" cy="6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he.echonest.com/static/img/logos/250x200_lt.gif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335" y="-99392"/>
            <a:ext cx="1182560" cy="94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Elbow Connector 42"/>
          <p:cNvCxnSpPr>
            <a:stCxn id="61" idx="0"/>
            <a:endCxn id="34" idx="1"/>
          </p:cNvCxnSpPr>
          <p:nvPr/>
        </p:nvCxnSpPr>
        <p:spPr>
          <a:xfrm rot="16200000" flipV="1">
            <a:off x="7650139" y="1395705"/>
            <a:ext cx="1065527" cy="5733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0800000">
            <a:off x="6084169" y="2924944"/>
            <a:ext cx="669193" cy="1270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>
            <a:off x="2483768" y="2209163"/>
            <a:ext cx="2448272" cy="635084"/>
          </a:xfrm>
          <a:prstGeom prst="bentConnector3">
            <a:avLst>
              <a:gd name="adj1" fmla="val 9859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2572284" y="1916832"/>
            <a:ext cx="2597302" cy="1273323"/>
          </a:xfrm>
          <a:custGeom>
            <a:avLst/>
            <a:gdLst>
              <a:gd name="connsiteX0" fmla="*/ 2153540 w 2597302"/>
              <a:gd name="connsiteY0" fmla="*/ 0 h 1273323"/>
              <a:gd name="connsiteX1" fmla="*/ 2529555 w 2597302"/>
              <a:gd name="connsiteY1" fmla="*/ 376014 h 1273323"/>
              <a:gd name="connsiteX2" fmla="*/ 2580830 w 2597302"/>
              <a:gd name="connsiteY2" fmla="*/ 786213 h 1273323"/>
              <a:gd name="connsiteX3" fmla="*/ 2341548 w 2597302"/>
              <a:gd name="connsiteY3" fmla="*/ 1110953 h 1273323"/>
              <a:gd name="connsiteX4" fmla="*/ 1444239 w 2597302"/>
              <a:gd name="connsiteY4" fmla="*/ 1016949 h 1273323"/>
              <a:gd name="connsiteX5" fmla="*/ 273466 w 2597302"/>
              <a:gd name="connsiteY5" fmla="*/ 1059678 h 1273323"/>
              <a:gd name="connsiteX6" fmla="*/ 0 w 2597302"/>
              <a:gd name="connsiteY6" fmla="*/ 1273323 h 1273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302" h="1273323">
                <a:moveTo>
                  <a:pt x="2153540" y="0"/>
                </a:moveTo>
                <a:cubicBezTo>
                  <a:pt x="2305940" y="122489"/>
                  <a:pt x="2458340" y="244979"/>
                  <a:pt x="2529555" y="376014"/>
                </a:cubicBezTo>
                <a:cubicBezTo>
                  <a:pt x="2600770" y="507049"/>
                  <a:pt x="2612164" y="663723"/>
                  <a:pt x="2580830" y="786213"/>
                </a:cubicBezTo>
                <a:cubicBezTo>
                  <a:pt x="2549496" y="908703"/>
                  <a:pt x="2530980" y="1072497"/>
                  <a:pt x="2341548" y="1110953"/>
                </a:cubicBezTo>
                <a:cubicBezTo>
                  <a:pt x="2152116" y="1149409"/>
                  <a:pt x="1788919" y="1025495"/>
                  <a:pt x="1444239" y="1016949"/>
                </a:cubicBezTo>
                <a:cubicBezTo>
                  <a:pt x="1099559" y="1008403"/>
                  <a:pt x="514172" y="1016949"/>
                  <a:pt x="273466" y="1059678"/>
                </a:cubicBezTo>
                <a:cubicBezTo>
                  <a:pt x="32760" y="1102407"/>
                  <a:pt x="16380" y="1187865"/>
                  <a:pt x="0" y="1273323"/>
                </a:cubicBezTo>
              </a:path>
            </a:pathLst>
          </a:cu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hlinkClick r:id="rId9"/>
          </p:cNvPr>
          <p:cNvSpPr/>
          <p:nvPr/>
        </p:nvSpPr>
        <p:spPr>
          <a:xfrm>
            <a:off x="4932040" y="274492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54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085184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ounded Rectangle 55"/>
          <p:cNvSpPr/>
          <p:nvPr/>
        </p:nvSpPr>
        <p:spPr>
          <a:xfrm>
            <a:off x="812776" y="4093435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2" name="Elbow Connector 31"/>
          <p:cNvCxnSpPr/>
          <p:nvPr/>
        </p:nvCxnSpPr>
        <p:spPr>
          <a:xfrm rot="5400000">
            <a:off x="1384869" y="3483783"/>
            <a:ext cx="340399" cy="878904"/>
          </a:xfrm>
          <a:prstGeom prst="bentConnector3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Elbow Connector 35"/>
          <p:cNvCxnSpPr>
            <a:stCxn id="4" idx="0"/>
            <a:endCxn id="68" idx="1"/>
          </p:cNvCxnSpPr>
          <p:nvPr/>
        </p:nvCxnSpPr>
        <p:spPr>
          <a:xfrm rot="5400000" flipH="1" flipV="1">
            <a:off x="1395975" y="-34536"/>
            <a:ext cx="261637" cy="142803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9512" y="287585"/>
            <a:ext cx="914400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Torsten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7174889" y="4666604"/>
            <a:ext cx="1081051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Lonneke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4859566" y="6135775"/>
            <a:ext cx="1081051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Wilfred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84992" y="5184129"/>
            <a:ext cx="1081051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Lonneke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8038844" y="2549918"/>
            <a:ext cx="1081051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Lucas</a:t>
            </a:r>
            <a:endParaRPr lang="en-US" dirty="0"/>
          </a:p>
        </p:txBody>
      </p:sp>
      <p:sp>
        <p:nvSpPr>
          <p:cNvPr id="57" name="Rectangular Callout 56"/>
          <p:cNvSpPr/>
          <p:nvPr/>
        </p:nvSpPr>
        <p:spPr>
          <a:xfrm>
            <a:off x="4427984" y="3344501"/>
            <a:ext cx="1654193" cy="1092609"/>
          </a:xfrm>
          <a:prstGeom prst="wedgeRectCallout">
            <a:avLst>
              <a:gd name="adj1" fmla="val 17627"/>
              <a:gd name="adj2" fmla="val -6906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/>
              <a:t>Expose</a:t>
            </a:r>
            <a:r>
              <a:rPr lang="nl-NL" sz="1100" dirty="0" smtClean="0"/>
              <a:t> SOAP </a:t>
            </a:r>
            <a:r>
              <a:rPr lang="nl-NL" sz="1100" dirty="0" err="1" smtClean="0"/>
              <a:t>and</a:t>
            </a:r>
            <a:r>
              <a:rPr lang="nl-NL" sz="1100" dirty="0" smtClean="0"/>
              <a:t> REST services </a:t>
            </a:r>
            <a:r>
              <a:rPr lang="nl-NL" sz="1100" dirty="0" err="1" smtClean="0"/>
              <a:t>to</a:t>
            </a:r>
            <a:r>
              <a:rPr lang="nl-NL" sz="1100" dirty="0" smtClean="0"/>
              <a:t> </a:t>
            </a:r>
            <a:r>
              <a:rPr lang="nl-NL" sz="1100" dirty="0" err="1" smtClean="0"/>
              <a:t>facilitate</a:t>
            </a:r>
            <a:r>
              <a:rPr lang="nl-NL" sz="1100" dirty="0" smtClean="0"/>
              <a:t> </a:t>
            </a:r>
            <a:r>
              <a:rPr lang="nl-NL" sz="1100" dirty="0" err="1" smtClean="0"/>
              <a:t>inetgration</a:t>
            </a:r>
            <a:r>
              <a:rPr lang="nl-NL" sz="1100" dirty="0" smtClean="0"/>
              <a:t> (</a:t>
            </a:r>
            <a:r>
              <a:rPr lang="nl-NL" sz="1100" dirty="0" err="1" smtClean="0"/>
              <a:t>from</a:t>
            </a:r>
            <a:r>
              <a:rPr lang="nl-NL" sz="1100" dirty="0" smtClean="0"/>
              <a:t> </a:t>
            </a:r>
            <a:r>
              <a:rPr lang="nl-NL" sz="1100" dirty="0" err="1" smtClean="0"/>
              <a:t>IoT</a:t>
            </a:r>
            <a:r>
              <a:rPr lang="nl-NL" sz="1100" dirty="0" smtClean="0"/>
              <a:t> CS </a:t>
            </a:r>
            <a:r>
              <a:rPr lang="nl-NL" sz="1100" dirty="0" err="1" smtClean="0"/>
              <a:t>to</a:t>
            </a:r>
            <a:r>
              <a:rPr lang="nl-NL" sz="1100" dirty="0" smtClean="0"/>
              <a:t> PCS, </a:t>
            </a:r>
            <a:r>
              <a:rPr lang="nl-NL" sz="1100" dirty="0" err="1" smtClean="0"/>
              <a:t>from</a:t>
            </a:r>
            <a:r>
              <a:rPr lang="nl-NL" sz="1100" dirty="0" smtClean="0"/>
              <a:t> PCS </a:t>
            </a:r>
            <a:r>
              <a:rPr lang="nl-NL" sz="1100" dirty="0" err="1" smtClean="0"/>
              <a:t>to</a:t>
            </a:r>
            <a:r>
              <a:rPr lang="nl-NL" sz="1100" dirty="0" smtClean="0"/>
              <a:t> SOA CS </a:t>
            </a:r>
            <a:r>
              <a:rPr lang="nl-NL" sz="1100" dirty="0" err="1" smtClean="0"/>
              <a:t>and</a:t>
            </a:r>
            <a:r>
              <a:rPr lang="nl-NL" sz="1100" dirty="0" smtClean="0"/>
              <a:t> </a:t>
            </a:r>
            <a:r>
              <a:rPr lang="nl-NL" sz="1100" dirty="0" err="1" smtClean="0"/>
              <a:t>from</a:t>
            </a:r>
            <a:r>
              <a:rPr lang="nl-NL" sz="1100" dirty="0" smtClean="0"/>
              <a:t> SOA CS </a:t>
            </a:r>
            <a:r>
              <a:rPr lang="nl-NL" sz="1100" dirty="0" err="1" smtClean="0"/>
              <a:t>to</a:t>
            </a:r>
            <a:r>
              <a:rPr lang="nl-NL" sz="1100" dirty="0" smtClean="0"/>
              <a:t> Twitter)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3633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/>
          <p:cNvSpPr/>
          <p:nvPr/>
        </p:nvSpPr>
        <p:spPr>
          <a:xfrm>
            <a:off x="-36512" y="2688557"/>
            <a:ext cx="2149717" cy="17622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>
              <a:rot lat="39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86276" y="886014"/>
            <a:ext cx="5493448" cy="520728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4191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39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-32356" y="3044282"/>
            <a:ext cx="7632923" cy="5976664"/>
          </a:xfrm>
          <a:prstGeom prst="ellipse">
            <a:avLst/>
          </a:prstGeom>
          <a:scene3d>
            <a:camera prst="orthographicFront">
              <a:rot lat="39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r>
              <a:rPr lang="nl-NL" dirty="0" smtClean="0"/>
              <a:t> services </a:t>
            </a:r>
            <a:r>
              <a:rPr lang="nl-NL" dirty="0" err="1" smtClean="0"/>
              <a:t>involved</a:t>
            </a:r>
            <a:r>
              <a:rPr lang="nl-NL" dirty="0" smtClean="0"/>
              <a:t> – </a:t>
            </a:r>
            <a:br>
              <a:rPr lang="nl-NL" dirty="0" smtClean="0"/>
            </a:b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they</a:t>
            </a:r>
            <a:r>
              <a:rPr lang="nl-NL" dirty="0" smtClean="0"/>
              <a:t> are </a:t>
            </a:r>
            <a:r>
              <a:rPr lang="nl-NL" dirty="0" err="1" smtClean="0"/>
              <a:t>connected</a:t>
            </a:r>
            <a:endParaRPr lang="en-US" dirty="0"/>
          </a:p>
        </p:txBody>
      </p:sp>
      <p:sp>
        <p:nvSpPr>
          <p:cNvPr id="3" name="Cloud 2"/>
          <p:cNvSpPr/>
          <p:nvPr/>
        </p:nvSpPr>
        <p:spPr>
          <a:xfrm>
            <a:off x="2200668" y="1052736"/>
            <a:ext cx="1588102" cy="802634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Cube 3"/>
          <p:cNvSpPr/>
          <p:nvPr/>
        </p:nvSpPr>
        <p:spPr>
          <a:xfrm>
            <a:off x="4932040" y="4087676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4932040" y="3651520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4932040" y="3215364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>
                <a:solidFill>
                  <a:schemeClr val="accent2">
                    <a:lumMod val="75000"/>
                  </a:schemeClr>
                </a:solidFill>
              </a:rPr>
              <a:t>DBaaS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Cube 6"/>
          <p:cNvSpPr/>
          <p:nvPr/>
        </p:nvSpPr>
        <p:spPr>
          <a:xfrm>
            <a:off x="7388999" y="3183765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7388999" y="2747608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Cube 8"/>
          <p:cNvSpPr/>
          <p:nvPr/>
        </p:nvSpPr>
        <p:spPr>
          <a:xfrm>
            <a:off x="7388999" y="2305104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DBaaS</a:t>
            </a:r>
            <a:endParaRPr lang="en-US" sz="1400" dirty="0"/>
          </a:p>
        </p:txBody>
      </p:sp>
      <p:sp>
        <p:nvSpPr>
          <p:cNvPr id="10" name="Cube 9"/>
          <p:cNvSpPr/>
          <p:nvPr/>
        </p:nvSpPr>
        <p:spPr>
          <a:xfrm>
            <a:off x="4932040" y="2779207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smtClean="0">
                <a:solidFill>
                  <a:schemeClr val="accent2">
                    <a:lumMod val="75000"/>
                  </a:schemeClr>
                </a:solidFill>
              </a:rPr>
              <a:t>JCS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Cube 10"/>
          <p:cNvSpPr/>
          <p:nvPr/>
        </p:nvSpPr>
        <p:spPr>
          <a:xfrm>
            <a:off x="4932040" y="2343050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SOA CS</a:t>
            </a:r>
            <a:endParaRPr lang="en-US" sz="1400" dirty="0"/>
          </a:p>
        </p:txBody>
      </p:sp>
      <p:sp>
        <p:nvSpPr>
          <p:cNvPr id="12" name="Cube 11"/>
          <p:cNvSpPr/>
          <p:nvPr/>
        </p:nvSpPr>
        <p:spPr>
          <a:xfrm>
            <a:off x="6175737" y="2814714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Storage</a:t>
            </a:r>
            <a:endParaRPr lang="en-US" sz="11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Cube 12"/>
          <p:cNvSpPr/>
          <p:nvPr/>
        </p:nvSpPr>
        <p:spPr>
          <a:xfrm>
            <a:off x="6175737" y="2378557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Compute</a:t>
            </a:r>
            <a:endParaRPr lang="en-US" sz="11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6175737" y="1904025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ACC</a:t>
            </a:r>
            <a:endParaRPr lang="en-US" sz="1400" dirty="0"/>
          </a:p>
        </p:txBody>
      </p:sp>
      <p:sp>
        <p:nvSpPr>
          <p:cNvPr id="16" name="Cube 15"/>
          <p:cNvSpPr/>
          <p:nvPr/>
        </p:nvSpPr>
        <p:spPr>
          <a:xfrm>
            <a:off x="3606474" y="2414143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Cube 16"/>
          <p:cNvSpPr/>
          <p:nvPr/>
        </p:nvSpPr>
        <p:spPr>
          <a:xfrm>
            <a:off x="3677843" y="2032506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ICS</a:t>
            </a:r>
            <a:endParaRPr lang="en-US" sz="1400" dirty="0"/>
          </a:p>
        </p:txBody>
      </p:sp>
      <p:sp>
        <p:nvSpPr>
          <p:cNvPr id="18" name="Cube 17"/>
          <p:cNvSpPr/>
          <p:nvPr/>
        </p:nvSpPr>
        <p:spPr>
          <a:xfrm>
            <a:off x="5796136" y="5404780"/>
            <a:ext cx="1070526" cy="1218582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Cube 18"/>
          <p:cNvSpPr/>
          <p:nvPr/>
        </p:nvSpPr>
        <p:spPr>
          <a:xfrm>
            <a:off x="5889697" y="5044044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M</a:t>
            </a:r>
            <a:r>
              <a:rPr lang="nl-NL" sz="1400" dirty="0" smtClean="0"/>
              <a:t>CS</a:t>
            </a:r>
            <a:endParaRPr lang="en-US" sz="1400" dirty="0"/>
          </a:p>
        </p:txBody>
      </p:sp>
      <p:sp>
        <p:nvSpPr>
          <p:cNvPr id="20" name="Cube 19"/>
          <p:cNvSpPr/>
          <p:nvPr/>
        </p:nvSpPr>
        <p:spPr>
          <a:xfrm>
            <a:off x="323528" y="4402232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Cube 20"/>
          <p:cNvSpPr/>
          <p:nvPr/>
        </p:nvSpPr>
        <p:spPr>
          <a:xfrm>
            <a:off x="394897" y="4020595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Doc</a:t>
            </a:r>
            <a:r>
              <a:rPr lang="nl-NL" sz="1400" dirty="0" smtClean="0"/>
              <a:t> CS</a:t>
            </a:r>
            <a:endParaRPr lang="en-US" sz="1400" dirty="0"/>
          </a:p>
        </p:txBody>
      </p:sp>
      <p:sp>
        <p:nvSpPr>
          <p:cNvPr id="22" name="Cube 21"/>
          <p:cNvSpPr/>
          <p:nvPr/>
        </p:nvSpPr>
        <p:spPr>
          <a:xfrm>
            <a:off x="2179106" y="4140028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Cube 22"/>
          <p:cNvSpPr/>
          <p:nvPr/>
        </p:nvSpPr>
        <p:spPr>
          <a:xfrm>
            <a:off x="2250475" y="3758392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P</a:t>
            </a:r>
            <a:r>
              <a:rPr lang="nl-NL" sz="1400" dirty="0" smtClean="0"/>
              <a:t>CS</a:t>
            </a:r>
            <a:endParaRPr lang="en-US" sz="1400" dirty="0"/>
          </a:p>
        </p:txBody>
      </p:sp>
      <p:sp>
        <p:nvSpPr>
          <p:cNvPr id="24" name="Cube 23"/>
          <p:cNvSpPr/>
          <p:nvPr/>
        </p:nvSpPr>
        <p:spPr>
          <a:xfrm>
            <a:off x="3891948" y="6196173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Storage</a:t>
            </a:r>
            <a:endParaRPr lang="en-US" sz="11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Cube 24"/>
          <p:cNvSpPr/>
          <p:nvPr/>
        </p:nvSpPr>
        <p:spPr>
          <a:xfrm>
            <a:off x="3891948" y="5760016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Compute</a:t>
            </a:r>
            <a:endParaRPr lang="en-US" sz="11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Cube 26"/>
          <p:cNvSpPr/>
          <p:nvPr/>
        </p:nvSpPr>
        <p:spPr>
          <a:xfrm>
            <a:off x="858791" y="2173015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Cube 27"/>
          <p:cNvSpPr/>
          <p:nvPr/>
        </p:nvSpPr>
        <p:spPr>
          <a:xfrm>
            <a:off x="930160" y="1791379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IoT</a:t>
            </a:r>
            <a:r>
              <a:rPr lang="nl-NL" sz="1400" dirty="0" smtClean="0"/>
              <a:t> CS</a:t>
            </a:r>
            <a:endParaRPr lang="en-US" sz="1400" dirty="0"/>
          </a:p>
        </p:txBody>
      </p:sp>
      <p:sp>
        <p:nvSpPr>
          <p:cNvPr id="29" name="Cube 28"/>
          <p:cNvSpPr/>
          <p:nvPr/>
        </p:nvSpPr>
        <p:spPr>
          <a:xfrm>
            <a:off x="930160" y="4990196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0" name="Cube 29"/>
          <p:cNvSpPr/>
          <p:nvPr/>
        </p:nvSpPr>
        <p:spPr>
          <a:xfrm>
            <a:off x="1001528" y="4608560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OSN</a:t>
            </a:r>
            <a:endParaRPr lang="en-US" sz="1400" dirty="0"/>
          </a:p>
        </p:txBody>
      </p:sp>
      <p:sp>
        <p:nvSpPr>
          <p:cNvPr id="31" name="Cube 30"/>
          <p:cNvSpPr/>
          <p:nvPr/>
        </p:nvSpPr>
        <p:spPr>
          <a:xfrm>
            <a:off x="3784895" y="1969297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Cube 31"/>
          <p:cNvSpPr/>
          <p:nvPr/>
        </p:nvSpPr>
        <p:spPr>
          <a:xfrm>
            <a:off x="5074777" y="2276872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ube 32"/>
          <p:cNvSpPr/>
          <p:nvPr/>
        </p:nvSpPr>
        <p:spPr>
          <a:xfrm>
            <a:off x="5502987" y="2288531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Cube 33"/>
          <p:cNvSpPr/>
          <p:nvPr/>
        </p:nvSpPr>
        <p:spPr>
          <a:xfrm>
            <a:off x="6568263" y="1844824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Cube 34"/>
          <p:cNvSpPr/>
          <p:nvPr/>
        </p:nvSpPr>
        <p:spPr>
          <a:xfrm>
            <a:off x="7600219" y="2223323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Cube 35"/>
          <p:cNvSpPr/>
          <p:nvPr/>
        </p:nvSpPr>
        <p:spPr>
          <a:xfrm>
            <a:off x="7707271" y="2305104"/>
            <a:ext cx="181307" cy="1293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Cube 36"/>
          <p:cNvSpPr/>
          <p:nvPr/>
        </p:nvSpPr>
        <p:spPr>
          <a:xfrm>
            <a:off x="7989858" y="2255265"/>
            <a:ext cx="181307" cy="1293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Cube 37"/>
          <p:cNvSpPr/>
          <p:nvPr/>
        </p:nvSpPr>
        <p:spPr>
          <a:xfrm>
            <a:off x="6240767" y="4962264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0" name="Cube 39"/>
          <p:cNvSpPr/>
          <p:nvPr/>
        </p:nvSpPr>
        <p:spPr>
          <a:xfrm>
            <a:off x="2607316" y="3676612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1" name="Cube 40"/>
          <p:cNvSpPr/>
          <p:nvPr/>
        </p:nvSpPr>
        <p:spPr>
          <a:xfrm>
            <a:off x="1250893" y="1709599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42" name="Straight Arrow Connector 41"/>
          <p:cNvCxnSpPr>
            <a:stCxn id="41" idx="4"/>
          </p:cNvCxnSpPr>
          <p:nvPr/>
        </p:nvCxnSpPr>
        <p:spPr>
          <a:xfrm>
            <a:off x="1424109" y="1811823"/>
            <a:ext cx="2359996" cy="28201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0" idx="0"/>
            <a:endCxn id="31" idx="1"/>
          </p:cNvCxnSpPr>
          <p:nvPr/>
        </p:nvCxnSpPr>
        <p:spPr>
          <a:xfrm flipV="1">
            <a:off x="2734814" y="2010187"/>
            <a:ext cx="1136689" cy="166642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4"/>
            <a:endCxn id="32" idx="2"/>
          </p:cNvCxnSpPr>
          <p:nvPr/>
        </p:nvCxnSpPr>
        <p:spPr>
          <a:xfrm>
            <a:off x="3958111" y="2071521"/>
            <a:ext cx="1116666" cy="30757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2" idx="5"/>
            <a:endCxn id="34" idx="2"/>
          </p:cNvCxnSpPr>
          <p:nvPr/>
        </p:nvCxnSpPr>
        <p:spPr>
          <a:xfrm flipV="1">
            <a:off x="5288883" y="1947048"/>
            <a:ext cx="1279380" cy="39115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3" idx="4"/>
            <a:endCxn id="38" idx="0"/>
          </p:cNvCxnSpPr>
          <p:nvPr/>
        </p:nvCxnSpPr>
        <p:spPr>
          <a:xfrm>
            <a:off x="5676203" y="2390755"/>
            <a:ext cx="692062" cy="257150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3" idx="5"/>
            <a:endCxn id="36" idx="2"/>
          </p:cNvCxnSpPr>
          <p:nvPr/>
        </p:nvCxnSpPr>
        <p:spPr>
          <a:xfrm>
            <a:off x="5717093" y="2349866"/>
            <a:ext cx="1990178" cy="3606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60" idx="4"/>
            <a:endCxn id="32" idx="1"/>
          </p:cNvCxnSpPr>
          <p:nvPr/>
        </p:nvCxnSpPr>
        <p:spPr>
          <a:xfrm>
            <a:off x="4329390" y="2114284"/>
            <a:ext cx="831995" cy="20347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9" idx="5"/>
            <a:endCxn id="38" idx="2"/>
          </p:cNvCxnSpPr>
          <p:nvPr/>
        </p:nvCxnSpPr>
        <p:spPr>
          <a:xfrm flipV="1">
            <a:off x="4584386" y="5064488"/>
            <a:ext cx="1656381" cy="2380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2" idx="5"/>
            <a:endCxn id="35" idx="2"/>
          </p:cNvCxnSpPr>
          <p:nvPr/>
        </p:nvCxnSpPr>
        <p:spPr>
          <a:xfrm flipV="1">
            <a:off x="5288883" y="2325547"/>
            <a:ext cx="2311336" cy="1266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0" idx="2"/>
            <a:endCxn id="21" idx="5"/>
          </p:cNvCxnSpPr>
          <p:nvPr/>
        </p:nvCxnSpPr>
        <p:spPr>
          <a:xfrm flipH="1">
            <a:off x="1322686" y="3778837"/>
            <a:ext cx="1284631" cy="44620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0" idx="3"/>
            <a:endCxn id="30" idx="0"/>
          </p:cNvCxnSpPr>
          <p:nvPr/>
        </p:nvCxnSpPr>
        <p:spPr>
          <a:xfrm flipH="1">
            <a:off x="1554633" y="3840171"/>
            <a:ext cx="1132973" cy="76838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7388999" y="1124744"/>
            <a:ext cx="1647497" cy="912129"/>
            <a:chOff x="6034350" y="890197"/>
            <a:chExt cx="2052551" cy="992031"/>
          </a:xfrm>
        </p:grpSpPr>
        <p:sp>
          <p:nvSpPr>
            <p:cNvPr id="54" name="Cloud 53"/>
            <p:cNvSpPr/>
            <p:nvPr/>
          </p:nvSpPr>
          <p:spPr>
            <a:xfrm>
              <a:off x="6034350" y="912281"/>
              <a:ext cx="2052551" cy="969947"/>
            </a:xfrm>
            <a:prstGeom prst="cloud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55" name="Picture 2" descr="https://i.kinja-img.com/gawker-media/image/upload/s--orhKhzhJ--/c_fill,fl_progressive,g_north,h_358,q_80,w_636/18iwgcfj83c3gpng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934" y="936180"/>
              <a:ext cx="1091580" cy="614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4" descr="http://the.echonest.com/static/img/logos/250x200_lt.gif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3724" y="890197"/>
              <a:ext cx="1182560" cy="946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7" name="Straight Arrow Connector 56"/>
          <p:cNvCxnSpPr>
            <a:stCxn id="34" idx="5"/>
          </p:cNvCxnSpPr>
          <p:nvPr/>
        </p:nvCxnSpPr>
        <p:spPr>
          <a:xfrm flipV="1">
            <a:off x="6782369" y="1670077"/>
            <a:ext cx="669951" cy="2360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06" y="1206472"/>
            <a:ext cx="774943" cy="4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ube 58"/>
          <p:cNvSpPr/>
          <p:nvPr/>
        </p:nvSpPr>
        <p:spPr>
          <a:xfrm>
            <a:off x="4034684" y="1937498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0" name="Cube 59"/>
          <p:cNvSpPr/>
          <p:nvPr/>
        </p:nvSpPr>
        <p:spPr>
          <a:xfrm>
            <a:off x="4156174" y="2012060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61" name="Straight Arrow Connector 60"/>
          <p:cNvCxnSpPr>
            <a:stCxn id="59" idx="1"/>
            <a:endCxn id="58" idx="3"/>
          </p:cNvCxnSpPr>
          <p:nvPr/>
        </p:nvCxnSpPr>
        <p:spPr>
          <a:xfrm flipH="1" flipV="1">
            <a:off x="3462549" y="1447314"/>
            <a:ext cx="658743" cy="53107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2" idx="0"/>
            <a:endCxn id="59" idx="0"/>
          </p:cNvCxnSpPr>
          <p:nvPr/>
        </p:nvCxnSpPr>
        <p:spPr>
          <a:xfrm flipH="1" flipV="1">
            <a:off x="4162182" y="1937498"/>
            <a:ext cx="1040093" cy="33937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8" idx="1"/>
            <a:endCxn id="28" idx="0"/>
          </p:cNvCxnSpPr>
          <p:nvPr/>
        </p:nvCxnSpPr>
        <p:spPr>
          <a:xfrm flipH="1">
            <a:off x="1462204" y="1447314"/>
            <a:ext cx="1225402" cy="3440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be 63"/>
          <p:cNvSpPr/>
          <p:nvPr/>
        </p:nvSpPr>
        <p:spPr>
          <a:xfrm>
            <a:off x="2325561" y="5084070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Cube 64"/>
          <p:cNvSpPr/>
          <p:nvPr/>
        </p:nvSpPr>
        <p:spPr>
          <a:xfrm>
            <a:off x="2396929" y="4702434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Sites CS</a:t>
            </a:r>
            <a:endParaRPr lang="en-US" sz="1400" dirty="0"/>
          </a:p>
        </p:txBody>
      </p:sp>
      <p:cxnSp>
        <p:nvCxnSpPr>
          <p:cNvPr id="66" name="Straight Arrow Connector 65"/>
          <p:cNvCxnSpPr>
            <a:stCxn id="40" idx="4"/>
            <a:endCxn id="65" idx="0"/>
          </p:cNvCxnSpPr>
          <p:nvPr/>
        </p:nvCxnSpPr>
        <p:spPr>
          <a:xfrm>
            <a:off x="2767895" y="3778837"/>
            <a:ext cx="182138" cy="92359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ube 68"/>
          <p:cNvSpPr/>
          <p:nvPr/>
        </p:nvSpPr>
        <p:spPr>
          <a:xfrm>
            <a:off x="3891948" y="5323001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ACC</a:t>
            </a:r>
            <a:endParaRPr lang="en-US" sz="1400" dirty="0"/>
          </a:p>
        </p:txBody>
      </p:sp>
      <p:sp>
        <p:nvSpPr>
          <p:cNvPr id="39" name="Cube 38"/>
          <p:cNvSpPr/>
          <p:nvPr/>
        </p:nvSpPr>
        <p:spPr>
          <a:xfrm>
            <a:off x="4370280" y="5241221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6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27" y="4869160"/>
            <a:ext cx="700116" cy="69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79512" y="624085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US2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7164288" y="3995772"/>
            <a:ext cx="85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EMEA2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1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59" grpId="0" animBg="1"/>
      <p:bldP spid="60" grpId="0" animBg="1"/>
      <p:bldP spid="64" grpId="0" animBg="1"/>
      <p:bldP spid="65" grpId="0" animBg="1"/>
      <p:bldP spid="69" grpId="0" animBg="1"/>
      <p:bldP spid="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http://image.slidesharecdn.com/5oraclespubliccloudfordatabaseandapplicationdeveloperskm-130228033654-phpapp01/95/oracles-public-cloud-for-database-and-application-developers-krzysztof-marciniak-senior-sales-consultant-oracle-polska-14-638.jpg?cb=136202539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4" r="40087" b="45326"/>
          <a:stretch/>
        </p:blipFill>
        <p:spPr bwMode="auto">
          <a:xfrm>
            <a:off x="-396552" y="3268877"/>
            <a:ext cx="9177887" cy="340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https://upload.wikimedia.org/wikipedia/commons/d/d0/BlankMap-World-1ce.png"/>
          <p:cNvSpPr>
            <a:spLocks noChangeAspect="1" noChangeArrowheads="1"/>
          </p:cNvSpPr>
          <p:nvPr/>
        </p:nvSpPr>
        <p:spPr bwMode="auto">
          <a:xfrm>
            <a:off x="155575" y="-1752600"/>
            <a:ext cx="7019925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Cube 3"/>
          <p:cNvSpPr/>
          <p:nvPr/>
        </p:nvSpPr>
        <p:spPr>
          <a:xfrm>
            <a:off x="7900296" y="3346405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DBaaS</a:t>
            </a:r>
            <a:endParaRPr lang="en-US" sz="1600" dirty="0"/>
          </a:p>
        </p:txBody>
      </p:sp>
      <p:sp>
        <p:nvSpPr>
          <p:cNvPr id="5" name="Cube 4"/>
          <p:cNvSpPr/>
          <p:nvPr/>
        </p:nvSpPr>
        <p:spPr>
          <a:xfrm>
            <a:off x="7250640" y="4119533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SOA CS</a:t>
            </a:r>
            <a:endParaRPr lang="en-US" sz="1600" dirty="0"/>
          </a:p>
        </p:txBody>
      </p:sp>
      <p:sp>
        <p:nvSpPr>
          <p:cNvPr id="6" name="Cube 5"/>
          <p:cNvSpPr/>
          <p:nvPr/>
        </p:nvSpPr>
        <p:spPr>
          <a:xfrm>
            <a:off x="7072712" y="2736760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ACC</a:t>
            </a:r>
            <a:endParaRPr lang="en-US" sz="1600" dirty="0"/>
          </a:p>
        </p:txBody>
      </p:sp>
      <p:sp>
        <p:nvSpPr>
          <p:cNvPr id="7" name="Cube 6"/>
          <p:cNvSpPr/>
          <p:nvPr/>
        </p:nvSpPr>
        <p:spPr>
          <a:xfrm>
            <a:off x="3616328" y="2043921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ICS</a:t>
            </a:r>
            <a:endParaRPr lang="en-US" sz="1600" dirty="0"/>
          </a:p>
        </p:txBody>
      </p:sp>
      <p:sp>
        <p:nvSpPr>
          <p:cNvPr id="8" name="Cube 7"/>
          <p:cNvSpPr/>
          <p:nvPr/>
        </p:nvSpPr>
        <p:spPr>
          <a:xfrm>
            <a:off x="1312072" y="2885861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M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9" name="Cube 8"/>
          <p:cNvSpPr/>
          <p:nvPr/>
        </p:nvSpPr>
        <p:spPr>
          <a:xfrm>
            <a:off x="2585053" y="1550623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Doc</a:t>
            </a:r>
            <a:r>
              <a:rPr lang="nl-NL" sz="1600" dirty="0" smtClean="0"/>
              <a:t> CS</a:t>
            </a:r>
            <a:endParaRPr lang="en-US" sz="1600" dirty="0"/>
          </a:p>
        </p:txBody>
      </p:sp>
      <p:sp>
        <p:nvSpPr>
          <p:cNvPr id="10" name="Cube 9"/>
          <p:cNvSpPr/>
          <p:nvPr/>
        </p:nvSpPr>
        <p:spPr>
          <a:xfrm>
            <a:off x="2374688" y="2331200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P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11" name="Cube 10"/>
          <p:cNvSpPr/>
          <p:nvPr/>
        </p:nvSpPr>
        <p:spPr>
          <a:xfrm>
            <a:off x="3220138" y="2897063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chemeClr val="lt1"/>
                </a:solidFill>
              </a:rPr>
              <a:t>JCS</a:t>
            </a:r>
            <a:endParaRPr lang="en-US" sz="1600" dirty="0">
              <a:solidFill>
                <a:schemeClr val="lt1"/>
              </a:solidFill>
            </a:endParaRPr>
          </a:p>
        </p:txBody>
      </p:sp>
      <p:sp>
        <p:nvSpPr>
          <p:cNvPr id="21" name="Cloud 20"/>
          <p:cNvSpPr/>
          <p:nvPr/>
        </p:nvSpPr>
        <p:spPr>
          <a:xfrm>
            <a:off x="6034350" y="1632361"/>
            <a:ext cx="2052551" cy="96994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934" y="1656260"/>
            <a:ext cx="1091580" cy="6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://the.echonest.com/static/img/logos/250x200_lt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724" y="1610277"/>
            <a:ext cx="1182560" cy="94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534936" y="5031315"/>
            <a:ext cx="2052551" cy="969947"/>
            <a:chOff x="1439158" y="4787227"/>
            <a:chExt cx="2052551" cy="969947"/>
          </a:xfrm>
        </p:grpSpPr>
        <p:sp>
          <p:nvSpPr>
            <p:cNvPr id="24" name="Cloud 23"/>
            <p:cNvSpPr/>
            <p:nvPr/>
          </p:nvSpPr>
          <p:spPr>
            <a:xfrm>
              <a:off x="1439158" y="4787227"/>
              <a:ext cx="2052551" cy="969947"/>
            </a:xfrm>
            <a:prstGeom prst="cloud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2" descr="https://g.twimg.com/Twitter_logo_blu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0933" y="5157192"/>
              <a:ext cx="595930" cy="484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Cube 25"/>
          <p:cNvSpPr/>
          <p:nvPr/>
        </p:nvSpPr>
        <p:spPr>
          <a:xfrm>
            <a:off x="1534936" y="1757294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OSN</a:t>
            </a:r>
            <a:endParaRPr lang="en-US" sz="1600" dirty="0"/>
          </a:p>
        </p:txBody>
      </p:sp>
      <p:sp>
        <p:nvSpPr>
          <p:cNvPr id="12" name="Cube 11"/>
          <p:cNvSpPr/>
          <p:nvPr/>
        </p:nvSpPr>
        <p:spPr>
          <a:xfrm>
            <a:off x="375968" y="2329131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IoT</a:t>
            </a:r>
            <a:r>
              <a:rPr lang="nl-NL" sz="1600" dirty="0" smtClean="0"/>
              <a:t> CS</a:t>
            </a:r>
            <a:endParaRPr lang="en-US" sz="1600" dirty="0"/>
          </a:p>
        </p:txBody>
      </p:sp>
      <p:sp>
        <p:nvSpPr>
          <p:cNvPr id="25" name="Cube 24"/>
          <p:cNvSpPr/>
          <p:nvPr/>
        </p:nvSpPr>
        <p:spPr>
          <a:xfrm>
            <a:off x="3673557" y="1190583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Sites CS</a:t>
            </a:r>
            <a:endParaRPr lang="en-US" sz="16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Geographic</a:t>
            </a:r>
            <a:r>
              <a:rPr lang="nl-NL" dirty="0" smtClean="0"/>
              <a:t> spread of </a:t>
            </a:r>
            <a:r>
              <a:rPr lang="nl-NL" dirty="0" err="1" smtClean="0"/>
              <a:t>our</a:t>
            </a:r>
            <a:r>
              <a:rPr lang="nl-NL" dirty="0" smtClean="0"/>
              <a:t> demo</a:t>
            </a:r>
            <a:endParaRPr lang="en-US" dirty="0"/>
          </a:p>
        </p:txBody>
      </p:sp>
      <p:sp>
        <p:nvSpPr>
          <p:cNvPr id="27" name="Rectangular Callout 26"/>
          <p:cNvSpPr/>
          <p:nvPr/>
        </p:nvSpPr>
        <p:spPr>
          <a:xfrm>
            <a:off x="4420747" y="4421303"/>
            <a:ext cx="1116124" cy="360040"/>
          </a:xfrm>
          <a:prstGeom prst="wedgeRectCallout">
            <a:avLst>
              <a:gd name="adj1" fmla="val 105501"/>
              <a:gd name="adj2" fmla="val -726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b="1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Katwijk, Netherlands</a:t>
            </a:r>
            <a:endParaRPr lang="en-US" sz="12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2482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/>
          <p:cNvSpPr/>
          <p:nvPr/>
        </p:nvSpPr>
        <p:spPr>
          <a:xfrm>
            <a:off x="1479420" y="2724416"/>
            <a:ext cx="2149717" cy="17622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>
              <a:rot lat="39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802208" y="921873"/>
            <a:ext cx="2581868" cy="520728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4191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39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1767" y="3464859"/>
            <a:ext cx="4609566" cy="4068597"/>
          </a:xfrm>
          <a:prstGeom prst="ellipse">
            <a:avLst/>
          </a:prstGeom>
          <a:scene3d>
            <a:camera prst="orthographicFront">
              <a:rot lat="39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>
            <a:normAutofit/>
          </a:bodyPr>
          <a:lstStyle/>
          <a:p>
            <a:r>
              <a:rPr lang="nl-NL" dirty="0" smtClean="0"/>
              <a:t>Step </a:t>
            </a:r>
            <a:r>
              <a:rPr lang="nl-NL" dirty="0" err="1" smtClean="0"/>
              <a:t>One</a:t>
            </a:r>
            <a:r>
              <a:rPr lang="nl-NL" dirty="0" smtClean="0"/>
              <a:t>: </a:t>
            </a:r>
            <a:r>
              <a:rPr lang="nl-NL" dirty="0" err="1" smtClean="0"/>
              <a:t>IoT</a:t>
            </a:r>
            <a:r>
              <a:rPr lang="nl-NL" dirty="0" smtClean="0"/>
              <a:t> == Internet of Tweets</a:t>
            </a:r>
            <a:endParaRPr lang="en-US" dirty="0"/>
          </a:p>
        </p:txBody>
      </p:sp>
      <p:sp>
        <p:nvSpPr>
          <p:cNvPr id="3" name="Cloud 2"/>
          <p:cNvSpPr/>
          <p:nvPr/>
        </p:nvSpPr>
        <p:spPr>
          <a:xfrm>
            <a:off x="3716600" y="1088595"/>
            <a:ext cx="1588102" cy="802634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ube 15"/>
          <p:cNvSpPr/>
          <p:nvPr/>
        </p:nvSpPr>
        <p:spPr>
          <a:xfrm>
            <a:off x="5122406" y="2450002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Cube 16"/>
          <p:cNvSpPr/>
          <p:nvPr/>
        </p:nvSpPr>
        <p:spPr>
          <a:xfrm>
            <a:off x="5193775" y="2068365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ICS</a:t>
            </a:r>
            <a:endParaRPr lang="en-US" sz="1400" dirty="0"/>
          </a:p>
        </p:txBody>
      </p:sp>
      <p:sp>
        <p:nvSpPr>
          <p:cNvPr id="22" name="Cube 21"/>
          <p:cNvSpPr/>
          <p:nvPr/>
        </p:nvSpPr>
        <p:spPr>
          <a:xfrm>
            <a:off x="3695038" y="4175887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Cube 22"/>
          <p:cNvSpPr/>
          <p:nvPr/>
        </p:nvSpPr>
        <p:spPr>
          <a:xfrm>
            <a:off x="3766407" y="3794251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P</a:t>
            </a:r>
            <a:r>
              <a:rPr lang="nl-NL" sz="1400" dirty="0" smtClean="0"/>
              <a:t>CS</a:t>
            </a:r>
            <a:endParaRPr lang="en-US" sz="1400" dirty="0"/>
          </a:p>
        </p:txBody>
      </p:sp>
      <p:sp>
        <p:nvSpPr>
          <p:cNvPr id="27" name="Cube 26"/>
          <p:cNvSpPr/>
          <p:nvPr/>
        </p:nvSpPr>
        <p:spPr>
          <a:xfrm>
            <a:off x="2374723" y="2208874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Cube 27"/>
          <p:cNvSpPr/>
          <p:nvPr/>
        </p:nvSpPr>
        <p:spPr>
          <a:xfrm>
            <a:off x="2446092" y="1827238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IoT</a:t>
            </a:r>
            <a:r>
              <a:rPr lang="nl-NL" sz="1400" dirty="0" smtClean="0"/>
              <a:t> CS</a:t>
            </a:r>
            <a:endParaRPr lang="en-US" sz="1400" dirty="0"/>
          </a:p>
        </p:txBody>
      </p:sp>
      <p:sp>
        <p:nvSpPr>
          <p:cNvPr id="31" name="Cube 30"/>
          <p:cNvSpPr/>
          <p:nvPr/>
        </p:nvSpPr>
        <p:spPr>
          <a:xfrm>
            <a:off x="5300827" y="2005156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0" name="Cube 39"/>
          <p:cNvSpPr/>
          <p:nvPr/>
        </p:nvSpPr>
        <p:spPr>
          <a:xfrm>
            <a:off x="4123248" y="3712471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1" name="Cube 40"/>
          <p:cNvSpPr/>
          <p:nvPr/>
        </p:nvSpPr>
        <p:spPr>
          <a:xfrm>
            <a:off x="2766825" y="1745458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42" name="Straight Arrow Connector 41"/>
          <p:cNvCxnSpPr>
            <a:stCxn id="41" idx="4"/>
          </p:cNvCxnSpPr>
          <p:nvPr/>
        </p:nvCxnSpPr>
        <p:spPr>
          <a:xfrm>
            <a:off x="2940041" y="1847682"/>
            <a:ext cx="2359996" cy="28201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0" idx="0"/>
            <a:endCxn id="31" idx="1"/>
          </p:cNvCxnSpPr>
          <p:nvPr/>
        </p:nvCxnSpPr>
        <p:spPr>
          <a:xfrm flipV="1">
            <a:off x="4250746" y="2046046"/>
            <a:ext cx="1136689" cy="166642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538" y="1242331"/>
            <a:ext cx="774943" cy="4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/>
          <p:cNvCxnSpPr>
            <a:stCxn id="58" idx="1"/>
            <a:endCxn id="28" idx="0"/>
          </p:cNvCxnSpPr>
          <p:nvPr/>
        </p:nvCxnSpPr>
        <p:spPr>
          <a:xfrm flipH="1">
            <a:off x="2978136" y="1483173"/>
            <a:ext cx="1225402" cy="3440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591668" y="544378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US2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943916" y="4077195"/>
            <a:ext cx="85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EMEA2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3665884" y="3680883"/>
            <a:ext cx="1125904" cy="2272668"/>
          </a:xfrm>
          <a:prstGeom prst="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0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2" grpId="0" animBg="1"/>
      <p:bldP spid="23" grpId="0" animBg="1"/>
      <p:bldP spid="27" grpId="0" animBg="1"/>
      <p:bldP spid="28" grpId="0" animBg="1"/>
      <p:bldP spid="31" grpId="0" animBg="1"/>
      <p:bldP spid="40" grpId="0" animBg="1"/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12" y="3795573"/>
            <a:ext cx="2013658" cy="1740281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40" y="1867112"/>
            <a:ext cx="2661294" cy="1543957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694" y="1041590"/>
            <a:ext cx="4372931" cy="1470850"/>
          </a:xfrm>
          <a:prstGeom prst="rect">
            <a:avLst/>
          </a:prstGeom>
        </p:spPr>
      </p:pic>
      <p:sp>
        <p:nvSpPr>
          <p:cNvPr id="2" name="Cube 1"/>
          <p:cNvSpPr/>
          <p:nvPr/>
        </p:nvSpPr>
        <p:spPr>
          <a:xfrm>
            <a:off x="3004454" y="2611084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ube 2"/>
          <p:cNvSpPr/>
          <p:nvPr/>
        </p:nvSpPr>
        <p:spPr>
          <a:xfrm>
            <a:off x="3075823" y="2229447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Doc</a:t>
            </a:r>
            <a:r>
              <a:rPr lang="nl-NL" sz="1400" dirty="0" smtClean="0"/>
              <a:t> CS</a:t>
            </a:r>
            <a:endParaRPr lang="en-US" sz="1400" dirty="0"/>
          </a:p>
        </p:txBody>
      </p:sp>
      <p:sp>
        <p:nvSpPr>
          <p:cNvPr id="4" name="Cube 3"/>
          <p:cNvSpPr/>
          <p:nvPr/>
        </p:nvSpPr>
        <p:spPr>
          <a:xfrm>
            <a:off x="4860032" y="2348880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4931401" y="1967244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P</a:t>
            </a:r>
            <a:r>
              <a:rPr lang="nl-NL" sz="1400" dirty="0" smtClean="0"/>
              <a:t>CS</a:t>
            </a:r>
            <a:endParaRPr lang="en-US" sz="1400" dirty="0"/>
          </a:p>
        </p:txBody>
      </p:sp>
      <p:sp>
        <p:nvSpPr>
          <p:cNvPr id="6" name="Cube 5"/>
          <p:cNvSpPr/>
          <p:nvPr/>
        </p:nvSpPr>
        <p:spPr>
          <a:xfrm>
            <a:off x="3611086" y="3199048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Cube 6"/>
          <p:cNvSpPr/>
          <p:nvPr/>
        </p:nvSpPr>
        <p:spPr>
          <a:xfrm>
            <a:off x="3682454" y="2817412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OSN</a:t>
            </a:r>
            <a:endParaRPr lang="en-US" sz="1400" dirty="0"/>
          </a:p>
        </p:txBody>
      </p:sp>
      <p:sp>
        <p:nvSpPr>
          <p:cNvPr id="8" name="Cube 7"/>
          <p:cNvSpPr/>
          <p:nvPr/>
        </p:nvSpPr>
        <p:spPr>
          <a:xfrm>
            <a:off x="5288242" y="1885464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9" name="Straight Arrow Connector 8"/>
          <p:cNvCxnSpPr>
            <a:stCxn id="8" idx="2"/>
            <a:endCxn id="3" idx="5"/>
          </p:cNvCxnSpPr>
          <p:nvPr/>
        </p:nvCxnSpPr>
        <p:spPr>
          <a:xfrm flipH="1">
            <a:off x="4003612" y="1987689"/>
            <a:ext cx="1284631" cy="44620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3"/>
            <a:endCxn id="7" idx="0"/>
          </p:cNvCxnSpPr>
          <p:nvPr/>
        </p:nvCxnSpPr>
        <p:spPr>
          <a:xfrm flipH="1">
            <a:off x="4235559" y="2049023"/>
            <a:ext cx="1132973" cy="76838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be 10"/>
          <p:cNvSpPr/>
          <p:nvPr/>
        </p:nvSpPr>
        <p:spPr>
          <a:xfrm>
            <a:off x="5006487" y="3292922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5077855" y="2911286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Sites CS</a:t>
            </a:r>
            <a:endParaRPr lang="en-US" sz="1400" dirty="0"/>
          </a:p>
        </p:txBody>
      </p:sp>
      <p:cxnSp>
        <p:nvCxnSpPr>
          <p:cNvPr id="13" name="Straight Arrow Connector 12"/>
          <p:cNvCxnSpPr>
            <a:stCxn id="8" idx="4"/>
            <a:endCxn id="12" idx="0"/>
          </p:cNvCxnSpPr>
          <p:nvPr/>
        </p:nvCxnSpPr>
        <p:spPr>
          <a:xfrm>
            <a:off x="5448821" y="1987689"/>
            <a:ext cx="182138" cy="92359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Content and Process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605" y="4077149"/>
            <a:ext cx="1918531" cy="2622541"/>
          </a:xfrm>
          <a:prstGeom prst="rect">
            <a:avLst/>
          </a:prstGeom>
        </p:spPr>
      </p:pic>
      <p:sp>
        <p:nvSpPr>
          <p:cNvPr id="16" name="Rectangular Callout 15"/>
          <p:cNvSpPr/>
          <p:nvPr/>
        </p:nvSpPr>
        <p:spPr>
          <a:xfrm>
            <a:off x="4159012" y="5388419"/>
            <a:ext cx="1944216" cy="848892"/>
          </a:xfrm>
          <a:prstGeom prst="wedgeRectCallout">
            <a:avLst>
              <a:gd name="adj1" fmla="val 78832"/>
              <a:gd name="adj2" fmla="val -2690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Responsive Microsite Page Built with the authorised Image stored in DCS</a:t>
            </a:r>
            <a:endParaRPr lang="en-US" sz="1400" dirty="0"/>
          </a:p>
        </p:txBody>
      </p:sp>
      <p:sp>
        <p:nvSpPr>
          <p:cNvPr id="18" name="Rectangular Callout 17"/>
          <p:cNvSpPr/>
          <p:nvPr/>
        </p:nvSpPr>
        <p:spPr>
          <a:xfrm>
            <a:off x="6742584" y="2774643"/>
            <a:ext cx="2077888" cy="1014397"/>
          </a:xfrm>
          <a:prstGeom prst="wedgeRectCallout">
            <a:avLst>
              <a:gd name="adj1" fmla="val -38129"/>
              <a:gd name="adj2" fmla="val -10352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Business Process receives IoT message  and sends to reviewer for ennrichment and authorisation</a:t>
            </a:r>
            <a:endParaRPr lang="en-US" sz="1400" dirty="0"/>
          </a:p>
        </p:txBody>
      </p:sp>
      <p:sp>
        <p:nvSpPr>
          <p:cNvPr id="19" name="Rectangular Callout 18"/>
          <p:cNvSpPr/>
          <p:nvPr/>
        </p:nvSpPr>
        <p:spPr>
          <a:xfrm>
            <a:off x="2047313" y="1100221"/>
            <a:ext cx="2302340" cy="721974"/>
          </a:xfrm>
          <a:prstGeom prst="wedgeRectCallout">
            <a:avLst>
              <a:gd name="adj1" fmla="val -47288"/>
              <a:gd name="adj2" fmla="val 7568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Doc Cloud used to store marketing images for display in JET app and Sites Page</a:t>
            </a:r>
            <a:endParaRPr lang="en-US" sz="1400" dirty="0"/>
          </a:p>
        </p:txBody>
      </p:sp>
      <p:sp>
        <p:nvSpPr>
          <p:cNvPr id="20" name="Rectangular Callout 19"/>
          <p:cNvSpPr/>
          <p:nvPr/>
        </p:nvSpPr>
        <p:spPr>
          <a:xfrm>
            <a:off x="1475656" y="5827351"/>
            <a:ext cx="2302340" cy="721974"/>
          </a:xfrm>
          <a:prstGeom prst="wedgeRectCallout">
            <a:avLst>
              <a:gd name="adj1" fmla="val -36314"/>
              <a:gd name="adj2" fmla="val -9929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Social Network used to discuss the marketing image, description and approval</a:t>
            </a:r>
            <a:endParaRPr lang="en-US" sz="1400" dirty="0"/>
          </a:p>
        </p:txBody>
      </p:sp>
      <p:sp>
        <p:nvSpPr>
          <p:cNvPr id="21" name="Rechteck 20"/>
          <p:cNvSpPr/>
          <p:nvPr/>
        </p:nvSpPr>
        <p:spPr>
          <a:xfrm>
            <a:off x="4572000" y="12036"/>
            <a:ext cx="4611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 smtClean="0">
                <a:hlinkClick r:id="rId6"/>
              </a:rPr>
              <a:t>Microsites: http</a:t>
            </a:r>
            <a:r>
              <a:rPr lang="en-GB" u="sng" dirty="0">
                <a:hlinkClick r:id="rId6"/>
              </a:rPr>
              <a:t>://</a:t>
            </a:r>
            <a:r>
              <a:rPr lang="en-GB" u="sng" dirty="0" smtClean="0">
                <a:hlinkClick r:id="rId6"/>
              </a:rPr>
              <a:t>tinyurl.com/ACEDCLOUD-KW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548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Integration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Persistence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26541" y="1704319"/>
            <a:ext cx="8793931" cy="4749017"/>
            <a:chOff x="539552" y="2247738"/>
            <a:chExt cx="7497787" cy="3914055"/>
          </a:xfrm>
        </p:grpSpPr>
        <p:sp>
          <p:nvSpPr>
            <p:cNvPr id="4" name="Cloud 3"/>
            <p:cNvSpPr/>
            <p:nvPr/>
          </p:nvSpPr>
          <p:spPr>
            <a:xfrm>
              <a:off x="1201511" y="2418758"/>
              <a:ext cx="1588102" cy="802634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" name="Cube 4"/>
            <p:cNvSpPr/>
            <p:nvPr/>
          </p:nvSpPr>
          <p:spPr>
            <a:xfrm>
              <a:off x="4034685" y="5616597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accent2">
                      <a:lumMod val="75000"/>
                    </a:schemeClr>
                  </a:solidFill>
                </a:rPr>
                <a:t>Storage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" name="Cube 5"/>
            <p:cNvSpPr/>
            <p:nvPr/>
          </p:nvSpPr>
          <p:spPr>
            <a:xfrm>
              <a:off x="4034685" y="5180441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err="1" smtClean="0">
                  <a:solidFill>
                    <a:schemeClr val="accent2">
                      <a:lumMod val="75000"/>
                    </a:schemeClr>
                  </a:solidFill>
                </a:rPr>
                <a:t>Compute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" name="Cube 6"/>
            <p:cNvSpPr/>
            <p:nvPr/>
          </p:nvSpPr>
          <p:spPr>
            <a:xfrm>
              <a:off x="4034685" y="4744285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err="1" smtClean="0">
                  <a:solidFill>
                    <a:schemeClr val="accent2">
                      <a:lumMod val="75000"/>
                    </a:schemeClr>
                  </a:solidFill>
                </a:rPr>
                <a:t>DBaaS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" name="Cube 7"/>
            <p:cNvSpPr/>
            <p:nvPr/>
          </p:nvSpPr>
          <p:spPr>
            <a:xfrm>
              <a:off x="6389842" y="4450775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accent2">
                      <a:lumMod val="75000"/>
                    </a:schemeClr>
                  </a:solidFill>
                </a:rPr>
                <a:t>Storage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9" name="Cube 8"/>
            <p:cNvSpPr/>
            <p:nvPr/>
          </p:nvSpPr>
          <p:spPr>
            <a:xfrm>
              <a:off x="6389842" y="4014618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err="1" smtClean="0">
                  <a:solidFill>
                    <a:schemeClr val="accent2">
                      <a:lumMod val="75000"/>
                    </a:schemeClr>
                  </a:solidFill>
                </a:rPr>
                <a:t>Compute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0" name="Cube 9"/>
            <p:cNvSpPr/>
            <p:nvPr/>
          </p:nvSpPr>
          <p:spPr>
            <a:xfrm>
              <a:off x="6389842" y="3572114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dirty="0" err="1" smtClean="0"/>
                <a:t>DBaaS</a:t>
              </a:r>
              <a:endParaRPr lang="en-US" sz="1400" dirty="0"/>
            </a:p>
          </p:txBody>
        </p:sp>
        <p:sp>
          <p:nvSpPr>
            <p:cNvPr id="11" name="Cube 10"/>
            <p:cNvSpPr/>
            <p:nvPr/>
          </p:nvSpPr>
          <p:spPr>
            <a:xfrm>
              <a:off x="4034685" y="4308128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accent2">
                      <a:lumMod val="75000"/>
                    </a:schemeClr>
                  </a:solidFill>
                </a:rPr>
                <a:t>JCS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Cube 11"/>
            <p:cNvSpPr/>
            <p:nvPr/>
          </p:nvSpPr>
          <p:spPr>
            <a:xfrm>
              <a:off x="4034685" y="3871971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dirty="0" smtClean="0"/>
                <a:t>SOA CS</a:t>
              </a:r>
              <a:endParaRPr lang="en-US" sz="1400" dirty="0"/>
            </a:p>
          </p:txBody>
        </p:sp>
        <p:sp>
          <p:nvSpPr>
            <p:cNvPr id="13" name="Cube 12"/>
            <p:cNvSpPr/>
            <p:nvPr/>
          </p:nvSpPr>
          <p:spPr>
            <a:xfrm>
              <a:off x="5176580" y="4297748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accent2">
                      <a:lumMod val="75000"/>
                    </a:schemeClr>
                  </a:solidFill>
                </a:rPr>
                <a:t>Storage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Cube 13"/>
            <p:cNvSpPr/>
            <p:nvPr/>
          </p:nvSpPr>
          <p:spPr>
            <a:xfrm>
              <a:off x="5176580" y="3861591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err="1" smtClean="0">
                  <a:solidFill>
                    <a:schemeClr val="accent2">
                      <a:lumMod val="75000"/>
                    </a:schemeClr>
                  </a:solidFill>
                </a:rPr>
                <a:t>Compute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5" name="Cube 14"/>
            <p:cNvSpPr/>
            <p:nvPr/>
          </p:nvSpPr>
          <p:spPr>
            <a:xfrm>
              <a:off x="5176580" y="3385975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accent2">
                      <a:lumMod val="75000"/>
                    </a:schemeClr>
                  </a:solidFill>
                </a:rPr>
                <a:t>JCS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6" name="Cube 15"/>
            <p:cNvSpPr/>
            <p:nvPr/>
          </p:nvSpPr>
          <p:spPr>
            <a:xfrm>
              <a:off x="5176580" y="2949819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dirty="0" smtClean="0"/>
                <a:t>ACC</a:t>
              </a:r>
              <a:endParaRPr lang="en-US" sz="1400" dirty="0"/>
            </a:p>
          </p:txBody>
        </p:sp>
        <p:sp>
          <p:nvSpPr>
            <p:cNvPr id="17" name="Cube 16"/>
            <p:cNvSpPr/>
            <p:nvPr/>
          </p:nvSpPr>
          <p:spPr>
            <a:xfrm>
              <a:off x="2626971" y="3681153"/>
              <a:ext cx="1070526" cy="1619988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8" name="Cube 17"/>
            <p:cNvSpPr/>
            <p:nvPr/>
          </p:nvSpPr>
          <p:spPr>
            <a:xfrm>
              <a:off x="2678686" y="3299516"/>
              <a:ext cx="927789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dirty="0" smtClean="0"/>
                <a:t>ICS</a:t>
              </a:r>
              <a:endParaRPr lang="en-US" sz="1400" dirty="0"/>
            </a:p>
          </p:txBody>
        </p:sp>
        <p:sp>
          <p:nvSpPr>
            <p:cNvPr id="21" name="Cube 20"/>
            <p:cNvSpPr/>
            <p:nvPr/>
          </p:nvSpPr>
          <p:spPr>
            <a:xfrm>
              <a:off x="2785738" y="3258626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ube 21"/>
            <p:cNvSpPr/>
            <p:nvPr/>
          </p:nvSpPr>
          <p:spPr>
            <a:xfrm>
              <a:off x="4177422" y="3805793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Cube 22"/>
            <p:cNvSpPr/>
            <p:nvPr/>
          </p:nvSpPr>
          <p:spPr>
            <a:xfrm>
              <a:off x="4605632" y="3817452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Cube 23"/>
            <p:cNvSpPr/>
            <p:nvPr/>
          </p:nvSpPr>
          <p:spPr>
            <a:xfrm>
              <a:off x="5569106" y="2890618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Cube 24"/>
            <p:cNvSpPr/>
            <p:nvPr/>
          </p:nvSpPr>
          <p:spPr>
            <a:xfrm>
              <a:off x="6601062" y="3490333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ube 25"/>
            <p:cNvSpPr/>
            <p:nvPr/>
          </p:nvSpPr>
          <p:spPr>
            <a:xfrm>
              <a:off x="6708114" y="3572114"/>
              <a:ext cx="181307" cy="12932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Cube 26"/>
            <p:cNvSpPr/>
            <p:nvPr/>
          </p:nvSpPr>
          <p:spPr>
            <a:xfrm>
              <a:off x="6990701" y="3522275"/>
              <a:ext cx="181307" cy="12932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30" name="Straight Arrow Connector 29"/>
            <p:cNvCxnSpPr>
              <a:endCxn id="21" idx="1"/>
            </p:cNvCxnSpPr>
            <p:nvPr/>
          </p:nvCxnSpPr>
          <p:spPr>
            <a:xfrm flipV="1">
              <a:off x="539552" y="3299516"/>
              <a:ext cx="2332794" cy="83467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1" idx="4"/>
              <a:endCxn id="22" idx="2"/>
            </p:cNvCxnSpPr>
            <p:nvPr/>
          </p:nvCxnSpPr>
          <p:spPr>
            <a:xfrm>
              <a:off x="2946317" y="3360851"/>
              <a:ext cx="1231105" cy="547167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2" idx="0"/>
              <a:endCxn id="24" idx="2"/>
            </p:cNvCxnSpPr>
            <p:nvPr/>
          </p:nvCxnSpPr>
          <p:spPr>
            <a:xfrm flipV="1">
              <a:off x="4311237" y="2992843"/>
              <a:ext cx="1257868" cy="812949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3" idx="5"/>
              <a:endCxn id="26" idx="2"/>
            </p:cNvCxnSpPr>
            <p:nvPr/>
          </p:nvCxnSpPr>
          <p:spPr>
            <a:xfrm flipV="1">
              <a:off x="4819738" y="3652940"/>
              <a:ext cx="1888377" cy="225847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45" idx="4"/>
              <a:endCxn id="22" idx="1"/>
            </p:cNvCxnSpPr>
            <p:nvPr/>
          </p:nvCxnSpPr>
          <p:spPr>
            <a:xfrm>
              <a:off x="3317596" y="3381295"/>
              <a:ext cx="940115" cy="465386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2" idx="5"/>
              <a:endCxn id="25" idx="2"/>
            </p:cNvCxnSpPr>
            <p:nvPr/>
          </p:nvCxnSpPr>
          <p:spPr>
            <a:xfrm flipV="1">
              <a:off x="4391528" y="3592559"/>
              <a:ext cx="2209534" cy="274569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6389842" y="2247738"/>
              <a:ext cx="1647497" cy="912129"/>
              <a:chOff x="6034350" y="890197"/>
              <a:chExt cx="2052551" cy="992031"/>
            </a:xfrm>
          </p:grpSpPr>
          <p:sp>
            <p:nvSpPr>
              <p:cNvPr id="39" name="Cloud 38"/>
              <p:cNvSpPr/>
              <p:nvPr/>
            </p:nvSpPr>
            <p:spPr>
              <a:xfrm>
                <a:off x="6034350" y="912281"/>
                <a:ext cx="2052551" cy="969947"/>
              </a:xfrm>
              <a:prstGeom prst="cloud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40" name="Picture 2" descr="https://i.kinja-img.com/gawker-media/image/upload/s--orhKhzhJ--/c_fill,fl_progressive,g_north,h_358,q_80,w_636/18iwgcfj83c3gpng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7934" y="936180"/>
                <a:ext cx="1091580" cy="6144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4" descr="http://the.echonest.com/static/img/logos/250x200_lt.gif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3724" y="890197"/>
                <a:ext cx="1182560" cy="9460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42" name="Straight Arrow Connector 41"/>
            <p:cNvCxnSpPr>
              <a:stCxn id="24" idx="5"/>
            </p:cNvCxnSpPr>
            <p:nvPr/>
          </p:nvCxnSpPr>
          <p:spPr>
            <a:xfrm flipV="1">
              <a:off x="5783211" y="2790802"/>
              <a:ext cx="751553" cy="161152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 descr="https://g.twimg.com/Twitter_logo_blu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8449" y="2572494"/>
              <a:ext cx="774943" cy="481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Cube 43"/>
            <p:cNvSpPr/>
            <p:nvPr/>
          </p:nvSpPr>
          <p:spPr>
            <a:xfrm>
              <a:off x="3035527" y="3204508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Cube 44"/>
            <p:cNvSpPr/>
            <p:nvPr/>
          </p:nvSpPr>
          <p:spPr>
            <a:xfrm>
              <a:off x="3157017" y="3279070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46" name="Straight Arrow Connector 45"/>
            <p:cNvCxnSpPr>
              <a:stCxn id="44" idx="1"/>
              <a:endCxn id="43" idx="3"/>
            </p:cNvCxnSpPr>
            <p:nvPr/>
          </p:nvCxnSpPr>
          <p:spPr>
            <a:xfrm flipH="1" flipV="1">
              <a:off x="2463393" y="2813336"/>
              <a:ext cx="658507" cy="432062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22" idx="0"/>
              <a:endCxn id="44" idx="0"/>
            </p:cNvCxnSpPr>
            <p:nvPr/>
          </p:nvCxnSpPr>
          <p:spPr>
            <a:xfrm flipH="1" flipV="1">
              <a:off x="3169344" y="3204508"/>
              <a:ext cx="1141895" cy="601285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3" idx="1"/>
            </p:cNvCxnSpPr>
            <p:nvPr/>
          </p:nvCxnSpPr>
          <p:spPr>
            <a:xfrm>
              <a:off x="4692240" y="3858342"/>
              <a:ext cx="1697602" cy="1946922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81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be 6"/>
          <p:cNvSpPr/>
          <p:nvPr/>
        </p:nvSpPr>
        <p:spPr>
          <a:xfrm>
            <a:off x="3869923" y="4226507"/>
            <a:ext cx="1594774" cy="1046398"/>
          </a:xfrm>
          <a:prstGeom prst="cube">
            <a:avLst>
              <a:gd name="adj" fmla="val 3230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ICS</a:t>
            </a:r>
            <a:endParaRPr lang="en-US" sz="1600" dirty="0"/>
          </a:p>
        </p:txBody>
      </p:sp>
      <p:sp>
        <p:nvSpPr>
          <p:cNvPr id="8" name="Cube 7"/>
          <p:cNvSpPr/>
          <p:nvPr/>
        </p:nvSpPr>
        <p:spPr>
          <a:xfrm>
            <a:off x="3563888" y="5913277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P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10" name="Cube 9"/>
          <p:cNvSpPr/>
          <p:nvPr/>
        </p:nvSpPr>
        <p:spPr>
          <a:xfrm>
            <a:off x="1583453" y="2103928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IoT</a:t>
            </a:r>
            <a:r>
              <a:rPr lang="nl-NL" sz="1600" dirty="0" smtClean="0"/>
              <a:t> CS</a:t>
            </a:r>
            <a:endParaRPr lang="en-US" sz="1600" dirty="0"/>
          </a:p>
        </p:txBody>
      </p:sp>
      <p:sp>
        <p:nvSpPr>
          <p:cNvPr id="11" name="Cube 10"/>
          <p:cNvSpPr/>
          <p:nvPr/>
        </p:nvSpPr>
        <p:spPr>
          <a:xfrm>
            <a:off x="4319972" y="4172500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3846475" y="5805264"/>
            <a:ext cx="293477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1925491" y="1995915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15" idx="4"/>
            <a:endCxn id="11" idx="1"/>
          </p:cNvCxnSpPr>
          <p:nvPr/>
        </p:nvCxnSpPr>
        <p:spPr>
          <a:xfrm>
            <a:off x="2087509" y="2130931"/>
            <a:ext cx="2313472" cy="2095575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168" y="3077887"/>
            <a:ext cx="2456816" cy="604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>
            <a:stCxn id="11" idx="3"/>
            <a:endCxn id="14" idx="1"/>
          </p:cNvCxnSpPr>
          <p:nvPr/>
        </p:nvCxnSpPr>
        <p:spPr>
          <a:xfrm flipH="1">
            <a:off x="3966210" y="4388525"/>
            <a:ext cx="434771" cy="1470745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ular Callout 40"/>
          <p:cNvSpPr/>
          <p:nvPr/>
        </p:nvSpPr>
        <p:spPr>
          <a:xfrm>
            <a:off x="3163666" y="1545168"/>
            <a:ext cx="1659094" cy="901493"/>
          </a:xfrm>
          <a:prstGeom prst="wedgeRectCallout">
            <a:avLst>
              <a:gd name="adj1" fmla="val -26541"/>
              <a:gd name="adj2" fmla="val 13016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REST</a:t>
            </a:r>
          </a:p>
          <a:p>
            <a:pPr algn="ctr"/>
            <a:r>
              <a:rPr lang="nl-NL" sz="1200" dirty="0"/>
              <a:t>(hand off artist </a:t>
            </a:r>
            <a:r>
              <a:rPr lang="nl-NL" sz="1200" dirty="0" err="1"/>
              <a:t>finding</a:t>
            </a:r>
            <a:r>
              <a:rPr lang="nl-NL" sz="1200" dirty="0"/>
              <a:t> in </a:t>
            </a:r>
            <a:r>
              <a:rPr lang="nl-NL" sz="1200" dirty="0" err="1"/>
              <a:t>proprietary</a:t>
            </a:r>
            <a:r>
              <a:rPr lang="nl-NL" sz="1200" dirty="0"/>
              <a:t> </a:t>
            </a:r>
            <a:r>
              <a:rPr lang="nl-NL" sz="1200" dirty="0" err="1"/>
              <a:t>IoT</a:t>
            </a:r>
            <a:r>
              <a:rPr lang="nl-NL" sz="1200" dirty="0"/>
              <a:t> CS JSON format); </a:t>
            </a:r>
            <a:r>
              <a:rPr lang="nl-NL" sz="1200" dirty="0" err="1"/>
              <a:t>forwarded</a:t>
            </a:r>
            <a:r>
              <a:rPr lang="nl-NL" sz="1200" dirty="0"/>
              <a:t>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smtClean="0"/>
              <a:t>PCS</a:t>
            </a:r>
            <a:endParaRPr lang="en-US" sz="1200" dirty="0"/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ICS is at </a:t>
            </a:r>
            <a:r>
              <a:rPr lang="nl-NL" dirty="0" err="1" smtClean="0"/>
              <a:t>the</a:t>
            </a:r>
            <a:r>
              <a:rPr lang="nl-NL" dirty="0" smtClean="0"/>
              <a:t> center of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8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3869922" y="950142"/>
            <a:ext cx="1332148" cy="713898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7308304" y="4453821"/>
            <a:ext cx="1008112" cy="904307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SOA CS</a:t>
            </a:r>
            <a:endParaRPr lang="en-US" sz="1600" dirty="0"/>
          </a:p>
        </p:txBody>
      </p:sp>
      <p:sp>
        <p:nvSpPr>
          <p:cNvPr id="7" name="Cube 6"/>
          <p:cNvSpPr/>
          <p:nvPr/>
        </p:nvSpPr>
        <p:spPr>
          <a:xfrm>
            <a:off x="3869923" y="4226507"/>
            <a:ext cx="1594774" cy="1046398"/>
          </a:xfrm>
          <a:prstGeom prst="cube">
            <a:avLst>
              <a:gd name="adj" fmla="val 3230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ICS</a:t>
            </a:r>
            <a:endParaRPr lang="en-US" sz="1600" dirty="0"/>
          </a:p>
        </p:txBody>
      </p:sp>
      <p:sp>
        <p:nvSpPr>
          <p:cNvPr id="8" name="Cube 7"/>
          <p:cNvSpPr/>
          <p:nvPr/>
        </p:nvSpPr>
        <p:spPr>
          <a:xfrm>
            <a:off x="3347458" y="5918694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P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11" name="Cube 10"/>
          <p:cNvSpPr/>
          <p:nvPr/>
        </p:nvSpPr>
        <p:spPr>
          <a:xfrm>
            <a:off x="4228226" y="4182793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7560332" y="4450822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7884368" y="4296590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53" idx="4"/>
            <a:endCxn id="12" idx="2"/>
          </p:cNvCxnSpPr>
          <p:nvPr/>
        </p:nvCxnSpPr>
        <p:spPr>
          <a:xfrm>
            <a:off x="5074063" y="4431605"/>
            <a:ext cx="2486269" cy="15423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3" idx="5"/>
            <a:endCxn id="13" idx="2"/>
          </p:cNvCxnSpPr>
          <p:nvPr/>
        </p:nvCxnSpPr>
        <p:spPr>
          <a:xfrm>
            <a:off x="4910603" y="4280513"/>
            <a:ext cx="2973765" cy="15109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283" y="1146119"/>
            <a:ext cx="599425" cy="48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be 21"/>
          <p:cNvSpPr/>
          <p:nvPr/>
        </p:nvSpPr>
        <p:spPr>
          <a:xfrm>
            <a:off x="4572000" y="4101023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4694579" y="4199503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2" idx="1"/>
            <a:endCxn id="21" idx="2"/>
          </p:cNvCxnSpPr>
          <p:nvPr/>
        </p:nvCxnSpPr>
        <p:spPr>
          <a:xfrm flipH="1" flipV="1">
            <a:off x="4535996" y="1633850"/>
            <a:ext cx="117013" cy="2521179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64" y="2518727"/>
            <a:ext cx="1819875" cy="664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ular Callout 43"/>
          <p:cNvSpPr/>
          <p:nvPr/>
        </p:nvSpPr>
        <p:spPr>
          <a:xfrm>
            <a:off x="5363461" y="1307091"/>
            <a:ext cx="1872836" cy="533873"/>
          </a:xfrm>
          <a:prstGeom prst="wedgeRectCallout">
            <a:avLst>
              <a:gd name="adj1" fmla="val -59246"/>
              <a:gd name="adj2" fmla="val 21462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REST</a:t>
            </a:r>
          </a:p>
          <a:p>
            <a:pPr algn="ctr"/>
            <a:r>
              <a:rPr lang="nl-NL" sz="1200" dirty="0" smtClean="0"/>
              <a:t>(</a:t>
            </a:r>
            <a:r>
              <a:rPr lang="nl-NL" sz="1200" dirty="0" err="1" smtClean="0"/>
              <a:t>publishes</a:t>
            </a:r>
            <a:r>
              <a:rPr lang="nl-NL" sz="1200" dirty="0" smtClean="0"/>
              <a:t> a Tweet, </a:t>
            </a:r>
            <a:r>
              <a:rPr lang="nl-NL" sz="1200" dirty="0" err="1" smtClean="0"/>
              <a:t>called</a:t>
            </a:r>
            <a:r>
              <a:rPr lang="nl-NL" sz="1200" dirty="0" smtClean="0"/>
              <a:t> </a:t>
            </a:r>
            <a:r>
              <a:rPr lang="nl-NL" sz="1200" dirty="0" err="1" smtClean="0"/>
              <a:t>from</a:t>
            </a:r>
            <a:r>
              <a:rPr lang="nl-NL" sz="1200" dirty="0" smtClean="0"/>
              <a:t> SOA CS)</a:t>
            </a:r>
            <a:endParaRPr lang="en-US" sz="12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272" y="3616531"/>
            <a:ext cx="2264664" cy="549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ular Callout 46"/>
          <p:cNvSpPr/>
          <p:nvPr/>
        </p:nvSpPr>
        <p:spPr>
          <a:xfrm>
            <a:off x="6114642" y="2231009"/>
            <a:ext cx="2705830" cy="533873"/>
          </a:xfrm>
          <a:prstGeom prst="wedgeRectCallout">
            <a:avLst>
              <a:gd name="adj1" fmla="val -59246"/>
              <a:gd name="adj2" fmla="val 21462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SOAP</a:t>
            </a:r>
          </a:p>
          <a:p>
            <a:pPr algn="ctr"/>
            <a:r>
              <a:rPr lang="nl-NL" sz="1200" dirty="0" smtClean="0"/>
              <a:t>(returns Y or N </a:t>
            </a:r>
            <a:r>
              <a:rPr lang="nl-NL" sz="1200" dirty="0" err="1" smtClean="0"/>
              <a:t>depending</a:t>
            </a:r>
            <a:r>
              <a:rPr lang="nl-NL" sz="1200" dirty="0" smtClean="0"/>
              <a:t> on </a:t>
            </a:r>
            <a:r>
              <a:rPr lang="nl-NL" sz="1200" dirty="0" err="1" smtClean="0"/>
              <a:t>whether</a:t>
            </a:r>
            <a:r>
              <a:rPr lang="nl-NL" sz="1200" dirty="0" smtClean="0"/>
              <a:t> a </a:t>
            </a:r>
            <a:r>
              <a:rPr lang="nl-NL" sz="1200" dirty="0" err="1" smtClean="0"/>
              <a:t>proposal</a:t>
            </a:r>
            <a:r>
              <a:rPr lang="nl-NL" sz="1200" dirty="0" smtClean="0"/>
              <a:t> </a:t>
            </a:r>
            <a:r>
              <a:rPr lang="nl-NL" sz="1200" dirty="0" err="1" smtClean="0"/>
              <a:t>exists</a:t>
            </a:r>
            <a:r>
              <a:rPr lang="nl-NL" sz="1200" dirty="0" smtClean="0"/>
              <a:t> </a:t>
            </a:r>
            <a:r>
              <a:rPr lang="nl-NL" sz="1200" dirty="0" err="1" smtClean="0"/>
              <a:t>using</a:t>
            </a:r>
            <a:r>
              <a:rPr lang="nl-NL" sz="1200" dirty="0" smtClean="0"/>
              <a:t> SOA CS)</a:t>
            </a:r>
            <a:endParaRPr lang="en-US" sz="1200" dirty="0"/>
          </a:p>
        </p:txBody>
      </p:sp>
      <p:sp>
        <p:nvSpPr>
          <p:cNvPr id="53" name="Cube 52"/>
          <p:cNvSpPr/>
          <p:nvPr/>
        </p:nvSpPr>
        <p:spPr>
          <a:xfrm>
            <a:off x="4912045" y="4296589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52" y="4821537"/>
            <a:ext cx="2283787" cy="545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ular Callout 39"/>
          <p:cNvSpPr/>
          <p:nvPr/>
        </p:nvSpPr>
        <p:spPr>
          <a:xfrm>
            <a:off x="6703220" y="5824116"/>
            <a:ext cx="2107239" cy="814658"/>
          </a:xfrm>
          <a:prstGeom prst="wedgeRectCallout">
            <a:avLst>
              <a:gd name="adj1" fmla="val -60175"/>
              <a:gd name="adj2" fmla="val -11800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SOAP</a:t>
            </a:r>
          </a:p>
          <a:p>
            <a:pPr algn="ctr"/>
            <a:r>
              <a:rPr lang="nl-NL" sz="1200" dirty="0" smtClean="0"/>
              <a:t>(calls </a:t>
            </a:r>
            <a:r>
              <a:rPr lang="nl-NL" sz="1200" dirty="0" err="1" smtClean="0"/>
              <a:t>to</a:t>
            </a:r>
            <a:r>
              <a:rPr lang="nl-NL" sz="1200" dirty="0" smtClean="0"/>
              <a:t> SOA CS </a:t>
            </a:r>
            <a:r>
              <a:rPr lang="nl-NL" sz="1200" dirty="0" err="1" smtClean="0"/>
              <a:t>to</a:t>
            </a:r>
            <a:r>
              <a:rPr lang="nl-NL" sz="1200" dirty="0" smtClean="0"/>
              <a:t> </a:t>
            </a:r>
            <a:r>
              <a:rPr lang="nl-NL" sz="1200" dirty="0" err="1" smtClean="0"/>
              <a:t>create</a:t>
            </a:r>
            <a:r>
              <a:rPr lang="nl-NL" sz="1200" dirty="0" smtClean="0"/>
              <a:t> </a:t>
            </a:r>
            <a:r>
              <a:rPr lang="nl-NL" sz="1200" dirty="0" err="1"/>
              <a:t>enriched</a:t>
            </a:r>
            <a:r>
              <a:rPr lang="nl-NL" sz="1200" dirty="0"/>
              <a:t> </a:t>
            </a:r>
            <a:r>
              <a:rPr lang="nl-NL" sz="1200" dirty="0" err="1"/>
              <a:t>proposal</a:t>
            </a:r>
            <a:r>
              <a:rPr lang="nl-NL" sz="1200" dirty="0"/>
              <a:t> in </a:t>
            </a:r>
            <a:r>
              <a:rPr lang="nl-NL" sz="1200" dirty="0" smtClean="0"/>
              <a:t>DB; </a:t>
            </a:r>
            <a:r>
              <a:rPr lang="nl-NL" sz="1200" dirty="0" err="1" smtClean="0"/>
              <a:t>this</a:t>
            </a:r>
            <a:r>
              <a:rPr lang="nl-NL" sz="1200" dirty="0" smtClean="0"/>
              <a:t> service is </a:t>
            </a:r>
            <a:r>
              <a:rPr lang="nl-NL" sz="1200" dirty="0" err="1" smtClean="0"/>
              <a:t>to</a:t>
            </a:r>
            <a:r>
              <a:rPr lang="nl-NL" sz="1200" dirty="0" smtClean="0"/>
              <a:t> </a:t>
            </a:r>
            <a:r>
              <a:rPr lang="nl-NL" sz="1200" dirty="0" err="1" smtClean="0"/>
              <a:t>be</a:t>
            </a:r>
            <a:r>
              <a:rPr lang="nl-NL" sz="1200" dirty="0" smtClean="0"/>
              <a:t> </a:t>
            </a:r>
            <a:r>
              <a:rPr lang="nl-NL" sz="1200" dirty="0" err="1" smtClean="0"/>
              <a:t>called</a:t>
            </a:r>
            <a:r>
              <a:rPr lang="nl-NL" sz="1200" dirty="0" smtClean="0"/>
              <a:t> </a:t>
            </a:r>
            <a:r>
              <a:rPr lang="nl-NL" sz="1200" dirty="0" err="1" smtClean="0"/>
              <a:t>by</a:t>
            </a:r>
            <a:r>
              <a:rPr lang="nl-NL" sz="1200" dirty="0" smtClean="0"/>
              <a:t> PCS)</a:t>
            </a:r>
            <a:endParaRPr lang="en-US" sz="1200" dirty="0"/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ICS is at </a:t>
            </a:r>
            <a:r>
              <a:rPr lang="nl-NL" dirty="0" err="1" smtClean="0"/>
              <a:t>the</a:t>
            </a:r>
            <a:r>
              <a:rPr lang="nl-NL" dirty="0" smtClean="0"/>
              <a:t> center of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endParaRPr lang="en-US" dirty="0"/>
          </a:p>
        </p:txBody>
      </p:sp>
      <p:sp>
        <p:nvSpPr>
          <p:cNvPr id="39" name="Cube 38"/>
          <p:cNvSpPr/>
          <p:nvPr/>
        </p:nvSpPr>
        <p:spPr>
          <a:xfrm>
            <a:off x="1583453" y="2103928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IoT</a:t>
            </a:r>
            <a:r>
              <a:rPr lang="nl-NL" sz="1600" dirty="0" smtClean="0"/>
              <a:t> CS</a:t>
            </a:r>
            <a:endParaRPr lang="en-US" sz="1600" dirty="0"/>
          </a:p>
        </p:txBody>
      </p:sp>
      <p:sp>
        <p:nvSpPr>
          <p:cNvPr id="46" name="Cube 45"/>
          <p:cNvSpPr/>
          <p:nvPr/>
        </p:nvSpPr>
        <p:spPr>
          <a:xfrm>
            <a:off x="1925491" y="1995915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46" idx="4"/>
          </p:cNvCxnSpPr>
          <p:nvPr/>
        </p:nvCxnSpPr>
        <p:spPr>
          <a:xfrm>
            <a:off x="2087509" y="2130931"/>
            <a:ext cx="2313472" cy="2095575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67" y="3383153"/>
            <a:ext cx="2456816" cy="604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ular Callout 50"/>
          <p:cNvSpPr/>
          <p:nvPr/>
        </p:nvSpPr>
        <p:spPr>
          <a:xfrm>
            <a:off x="4583" y="3681527"/>
            <a:ext cx="1659094" cy="901493"/>
          </a:xfrm>
          <a:prstGeom prst="wedgeRectCallout">
            <a:avLst>
              <a:gd name="adj1" fmla="val 66772"/>
              <a:gd name="adj2" fmla="val -6969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REST</a:t>
            </a:r>
          </a:p>
          <a:p>
            <a:pPr algn="ctr"/>
            <a:r>
              <a:rPr lang="nl-NL" sz="1200" dirty="0"/>
              <a:t>(hand off artist </a:t>
            </a:r>
            <a:r>
              <a:rPr lang="nl-NL" sz="1200" dirty="0" err="1"/>
              <a:t>finding</a:t>
            </a:r>
            <a:r>
              <a:rPr lang="nl-NL" sz="1200" dirty="0"/>
              <a:t> in </a:t>
            </a:r>
            <a:r>
              <a:rPr lang="nl-NL" sz="1200" dirty="0" err="1"/>
              <a:t>proprietary</a:t>
            </a:r>
            <a:r>
              <a:rPr lang="nl-NL" sz="1200" dirty="0"/>
              <a:t> </a:t>
            </a:r>
            <a:r>
              <a:rPr lang="nl-NL" sz="1200" dirty="0" err="1"/>
              <a:t>IoT</a:t>
            </a:r>
            <a:r>
              <a:rPr lang="nl-NL" sz="1200" dirty="0"/>
              <a:t> CS JSON format); </a:t>
            </a:r>
            <a:r>
              <a:rPr lang="nl-NL" sz="1200" dirty="0" err="1"/>
              <a:t>forwarded</a:t>
            </a:r>
            <a:r>
              <a:rPr lang="nl-NL" sz="1200" dirty="0"/>
              <a:t>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smtClean="0"/>
              <a:t>PCS</a:t>
            </a:r>
            <a:endParaRPr lang="en-US" sz="1200" dirty="0"/>
          </a:p>
        </p:txBody>
      </p:sp>
      <p:sp>
        <p:nvSpPr>
          <p:cNvPr id="54" name="Cube 53"/>
          <p:cNvSpPr/>
          <p:nvPr/>
        </p:nvSpPr>
        <p:spPr>
          <a:xfrm>
            <a:off x="3699736" y="5805264"/>
            <a:ext cx="293477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stCxn id="11" idx="3"/>
            <a:endCxn id="54" idx="1"/>
          </p:cNvCxnSpPr>
          <p:nvPr/>
        </p:nvCxnSpPr>
        <p:spPr>
          <a:xfrm flipH="1">
            <a:off x="3819471" y="4398818"/>
            <a:ext cx="489764" cy="1460452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4" idx="0"/>
            <a:endCxn id="23" idx="4"/>
          </p:cNvCxnSpPr>
          <p:nvPr/>
        </p:nvCxnSpPr>
        <p:spPr>
          <a:xfrm flipV="1">
            <a:off x="3873478" y="4334519"/>
            <a:ext cx="983119" cy="1470745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4" idx="5"/>
            <a:endCxn id="53" idx="4"/>
          </p:cNvCxnSpPr>
          <p:nvPr/>
        </p:nvCxnSpPr>
        <p:spPr>
          <a:xfrm flipV="1">
            <a:off x="3993213" y="4431605"/>
            <a:ext cx="1080850" cy="1454668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1"/>
            <a:endCxn id="22" idx="0"/>
          </p:cNvCxnSpPr>
          <p:nvPr/>
        </p:nvCxnSpPr>
        <p:spPr>
          <a:xfrm flipH="1" flipV="1">
            <a:off x="4707015" y="4101023"/>
            <a:ext cx="3258362" cy="24957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26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3869922" y="950142"/>
            <a:ext cx="1332148" cy="713898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7308304" y="4453821"/>
            <a:ext cx="1008112" cy="904307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SOA CS</a:t>
            </a:r>
            <a:endParaRPr lang="en-US" sz="1600" dirty="0"/>
          </a:p>
        </p:txBody>
      </p:sp>
      <p:sp>
        <p:nvSpPr>
          <p:cNvPr id="7" name="Cube 6"/>
          <p:cNvSpPr/>
          <p:nvPr/>
        </p:nvSpPr>
        <p:spPr>
          <a:xfrm>
            <a:off x="3869923" y="4226507"/>
            <a:ext cx="1594774" cy="1046398"/>
          </a:xfrm>
          <a:prstGeom prst="cube">
            <a:avLst>
              <a:gd name="adj" fmla="val 3230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ICS</a:t>
            </a:r>
            <a:endParaRPr lang="en-US" sz="1600" dirty="0"/>
          </a:p>
        </p:txBody>
      </p:sp>
      <p:sp>
        <p:nvSpPr>
          <p:cNvPr id="8" name="Cube 7"/>
          <p:cNvSpPr/>
          <p:nvPr/>
        </p:nvSpPr>
        <p:spPr>
          <a:xfrm>
            <a:off x="2940634" y="6231445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P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10" name="Cube 9"/>
          <p:cNvSpPr/>
          <p:nvPr/>
        </p:nvSpPr>
        <p:spPr>
          <a:xfrm>
            <a:off x="762618" y="2699515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IoT</a:t>
            </a:r>
            <a:r>
              <a:rPr lang="nl-NL" sz="1600" dirty="0" smtClean="0"/>
              <a:t> CS</a:t>
            </a:r>
            <a:endParaRPr lang="en-US" sz="1600" dirty="0"/>
          </a:p>
        </p:txBody>
      </p:sp>
      <p:sp>
        <p:nvSpPr>
          <p:cNvPr id="11" name="Cube 10"/>
          <p:cNvSpPr/>
          <p:nvPr/>
        </p:nvSpPr>
        <p:spPr>
          <a:xfrm>
            <a:off x="4319972" y="4172500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7560332" y="4450822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7884368" y="4296590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3223221" y="6123432"/>
            <a:ext cx="293477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1104656" y="2591502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14" idx="1"/>
            <a:endCxn id="52" idx="3"/>
          </p:cNvCxnSpPr>
          <p:nvPr/>
        </p:nvCxnSpPr>
        <p:spPr>
          <a:xfrm flipV="1">
            <a:off x="3342956" y="4540925"/>
            <a:ext cx="1210425" cy="163651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3" idx="4"/>
            <a:endCxn id="12" idx="2"/>
          </p:cNvCxnSpPr>
          <p:nvPr/>
        </p:nvCxnSpPr>
        <p:spPr>
          <a:xfrm>
            <a:off x="5074063" y="4431605"/>
            <a:ext cx="2486269" cy="15423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3" idx="5"/>
            <a:endCxn id="13" idx="2"/>
          </p:cNvCxnSpPr>
          <p:nvPr/>
        </p:nvCxnSpPr>
        <p:spPr>
          <a:xfrm>
            <a:off x="4910603" y="4280513"/>
            <a:ext cx="2973765" cy="15109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283" y="1146119"/>
            <a:ext cx="599425" cy="48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be 21"/>
          <p:cNvSpPr/>
          <p:nvPr/>
        </p:nvSpPr>
        <p:spPr>
          <a:xfrm>
            <a:off x="4572000" y="4101023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4694579" y="4199503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2" idx="1"/>
            <a:endCxn id="21" idx="2"/>
          </p:cNvCxnSpPr>
          <p:nvPr/>
        </p:nvCxnSpPr>
        <p:spPr>
          <a:xfrm flipH="1" flipV="1">
            <a:off x="4535996" y="1633850"/>
            <a:ext cx="117013" cy="2521179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4"/>
            <a:endCxn id="11" idx="2"/>
          </p:cNvCxnSpPr>
          <p:nvPr/>
        </p:nvCxnSpPr>
        <p:spPr>
          <a:xfrm>
            <a:off x="1266674" y="2726518"/>
            <a:ext cx="3053298" cy="1580998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64" y="2518727"/>
            <a:ext cx="1819875" cy="664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40" y="3283663"/>
            <a:ext cx="2282627" cy="591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ular Callout 43"/>
          <p:cNvSpPr/>
          <p:nvPr/>
        </p:nvSpPr>
        <p:spPr>
          <a:xfrm>
            <a:off x="5363460" y="1307091"/>
            <a:ext cx="2068049" cy="533873"/>
          </a:xfrm>
          <a:prstGeom prst="wedgeRectCallout">
            <a:avLst>
              <a:gd name="adj1" fmla="val -59246"/>
              <a:gd name="adj2" fmla="val 21462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REST</a:t>
            </a:r>
          </a:p>
          <a:p>
            <a:pPr algn="ctr"/>
            <a:r>
              <a:rPr lang="nl-NL" sz="1200" dirty="0" smtClean="0"/>
              <a:t>(</a:t>
            </a:r>
            <a:r>
              <a:rPr lang="nl-NL" sz="1200" dirty="0" err="1" smtClean="0"/>
              <a:t>publishes</a:t>
            </a:r>
            <a:r>
              <a:rPr lang="nl-NL" sz="1200" dirty="0" smtClean="0"/>
              <a:t> a Tweet </a:t>
            </a:r>
            <a:r>
              <a:rPr lang="nl-NL" sz="1200" dirty="0" err="1" smtClean="0"/>
              <a:t>through</a:t>
            </a:r>
            <a:r>
              <a:rPr lang="nl-NL" sz="1200" dirty="0" smtClean="0"/>
              <a:t> </a:t>
            </a:r>
            <a:r>
              <a:rPr lang="nl-NL" sz="1200" dirty="0" err="1" smtClean="0"/>
              <a:t>SaibotAirport</a:t>
            </a:r>
            <a:r>
              <a:rPr lang="nl-NL" sz="1200" dirty="0" smtClean="0"/>
              <a:t> )</a:t>
            </a:r>
            <a:endParaRPr lang="en-US" sz="1200" dirty="0"/>
          </a:p>
        </p:txBody>
      </p:sp>
      <p:sp>
        <p:nvSpPr>
          <p:cNvPr id="45" name="Rectangular Callout 44"/>
          <p:cNvSpPr/>
          <p:nvPr/>
        </p:nvSpPr>
        <p:spPr>
          <a:xfrm>
            <a:off x="762618" y="1454198"/>
            <a:ext cx="2734123" cy="594253"/>
          </a:xfrm>
          <a:prstGeom prst="wedgeRectCallout">
            <a:avLst>
              <a:gd name="adj1" fmla="val 18104"/>
              <a:gd name="adj2" fmla="val 27858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REST</a:t>
            </a:r>
          </a:p>
          <a:p>
            <a:pPr algn="ctr"/>
            <a:r>
              <a:rPr lang="nl-NL" sz="1200" dirty="0" smtClean="0"/>
              <a:t>(hand off artist </a:t>
            </a:r>
            <a:r>
              <a:rPr lang="nl-NL" sz="1200" dirty="0" err="1" smtClean="0"/>
              <a:t>finding</a:t>
            </a:r>
            <a:r>
              <a:rPr lang="nl-NL" sz="1200" dirty="0" smtClean="0"/>
              <a:t> in </a:t>
            </a:r>
            <a:r>
              <a:rPr lang="nl-NL" sz="1200" dirty="0" err="1" smtClean="0"/>
              <a:t>proprietary</a:t>
            </a:r>
            <a:r>
              <a:rPr lang="nl-NL" sz="1200" dirty="0" smtClean="0"/>
              <a:t> </a:t>
            </a:r>
            <a:r>
              <a:rPr lang="nl-NL" sz="1200" dirty="0" err="1" smtClean="0"/>
              <a:t>IoT</a:t>
            </a:r>
            <a:r>
              <a:rPr lang="nl-NL" sz="1200" dirty="0" smtClean="0"/>
              <a:t> CS JSON format); </a:t>
            </a:r>
            <a:r>
              <a:rPr lang="nl-NL" sz="1200" dirty="0" err="1" smtClean="0"/>
              <a:t>forwarded</a:t>
            </a:r>
            <a:r>
              <a:rPr lang="nl-NL" sz="1200" dirty="0" smtClean="0"/>
              <a:t> </a:t>
            </a:r>
            <a:r>
              <a:rPr lang="nl-NL" sz="1200" dirty="0" err="1" smtClean="0"/>
              <a:t>to</a:t>
            </a:r>
            <a:r>
              <a:rPr lang="nl-NL" sz="1200" dirty="0" smtClean="0"/>
              <a:t> SOA CS</a:t>
            </a:r>
            <a:endParaRPr lang="en-US" sz="12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272" y="3616531"/>
            <a:ext cx="2264664" cy="549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ular Callout 46"/>
          <p:cNvSpPr/>
          <p:nvPr/>
        </p:nvSpPr>
        <p:spPr>
          <a:xfrm>
            <a:off x="6114642" y="2231009"/>
            <a:ext cx="2705830" cy="533873"/>
          </a:xfrm>
          <a:prstGeom prst="wedgeRectCallout">
            <a:avLst>
              <a:gd name="adj1" fmla="val -59246"/>
              <a:gd name="adj2" fmla="val 21462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SOAP</a:t>
            </a:r>
          </a:p>
          <a:p>
            <a:pPr algn="ctr"/>
            <a:r>
              <a:rPr lang="nl-NL" sz="1200" dirty="0" smtClean="0"/>
              <a:t>(returns Y or N </a:t>
            </a:r>
            <a:r>
              <a:rPr lang="nl-NL" sz="1200" dirty="0" err="1" smtClean="0"/>
              <a:t>depending</a:t>
            </a:r>
            <a:r>
              <a:rPr lang="nl-NL" sz="1200" dirty="0" smtClean="0"/>
              <a:t> on </a:t>
            </a:r>
            <a:r>
              <a:rPr lang="nl-NL" sz="1200" dirty="0" err="1" smtClean="0"/>
              <a:t>whether</a:t>
            </a:r>
            <a:r>
              <a:rPr lang="nl-NL" sz="1200" dirty="0" smtClean="0"/>
              <a:t> a </a:t>
            </a:r>
            <a:r>
              <a:rPr lang="nl-NL" sz="1200" dirty="0" err="1" smtClean="0"/>
              <a:t>proposal</a:t>
            </a:r>
            <a:r>
              <a:rPr lang="nl-NL" sz="1200" dirty="0" smtClean="0"/>
              <a:t> </a:t>
            </a:r>
            <a:r>
              <a:rPr lang="nl-NL" sz="1200" dirty="0" err="1" smtClean="0"/>
              <a:t>exists</a:t>
            </a:r>
            <a:r>
              <a:rPr lang="nl-NL" sz="1200" dirty="0" smtClean="0"/>
              <a:t> </a:t>
            </a:r>
            <a:r>
              <a:rPr lang="nl-NL" sz="1200" dirty="0" err="1" smtClean="0"/>
              <a:t>using</a:t>
            </a:r>
            <a:r>
              <a:rPr lang="nl-NL" sz="1200" dirty="0" smtClean="0"/>
              <a:t> SOA CS)</a:t>
            </a:r>
            <a:endParaRPr lang="en-US" sz="1200" dirty="0"/>
          </a:p>
        </p:txBody>
      </p:sp>
      <p:cxnSp>
        <p:nvCxnSpPr>
          <p:cNvPr id="43" name="Straight Arrow Connector 42"/>
          <p:cNvCxnSpPr>
            <a:endCxn id="11" idx="2"/>
          </p:cNvCxnSpPr>
          <p:nvPr/>
        </p:nvCxnSpPr>
        <p:spPr>
          <a:xfrm flipV="1">
            <a:off x="251520" y="4307516"/>
            <a:ext cx="4068452" cy="1395154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be 51"/>
          <p:cNvSpPr/>
          <p:nvPr/>
        </p:nvSpPr>
        <p:spPr>
          <a:xfrm>
            <a:off x="4472372" y="4324900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4912045" y="4296589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642" y="4359665"/>
            <a:ext cx="1804282" cy="658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ular Callout 48"/>
          <p:cNvSpPr/>
          <p:nvPr/>
        </p:nvSpPr>
        <p:spPr>
          <a:xfrm>
            <a:off x="968648" y="5425828"/>
            <a:ext cx="2163150" cy="901493"/>
          </a:xfrm>
          <a:prstGeom prst="wedgeRectCallout">
            <a:avLst>
              <a:gd name="adj1" fmla="val 28028"/>
              <a:gd name="adj2" fmla="val -10986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REST</a:t>
            </a:r>
            <a:endParaRPr lang="nl-NL" sz="1200" dirty="0"/>
          </a:p>
          <a:p>
            <a:pPr algn="ctr"/>
            <a:r>
              <a:rPr lang="nl-NL" sz="1200" dirty="0" smtClean="0"/>
              <a:t>(</a:t>
            </a:r>
            <a:r>
              <a:rPr lang="nl-NL" sz="1200" dirty="0" err="1" smtClean="0"/>
              <a:t>submit</a:t>
            </a:r>
            <a:r>
              <a:rPr lang="nl-NL" sz="1200" dirty="0" smtClean="0"/>
              <a:t> a </a:t>
            </a:r>
            <a:r>
              <a:rPr lang="nl-NL" sz="1200" dirty="0" err="1" smtClean="0"/>
              <a:t>proposal</a:t>
            </a:r>
            <a:r>
              <a:rPr lang="nl-NL" sz="1200" dirty="0" smtClean="0"/>
              <a:t> for </a:t>
            </a:r>
            <a:r>
              <a:rPr lang="nl-NL" sz="1200" dirty="0" err="1" smtClean="0"/>
              <a:t>an</a:t>
            </a:r>
            <a:r>
              <a:rPr lang="nl-NL" sz="1200" dirty="0" smtClean="0"/>
              <a:t> artist in  decent JSON format; links </a:t>
            </a:r>
            <a:r>
              <a:rPr lang="nl-NL" sz="1200" dirty="0" err="1" smtClean="0"/>
              <a:t>to</a:t>
            </a:r>
            <a:r>
              <a:rPr lang="nl-NL" sz="1200" dirty="0" smtClean="0"/>
              <a:t> PCS </a:t>
            </a:r>
            <a:r>
              <a:rPr lang="nl-NL" sz="1200" dirty="0" err="1" smtClean="0"/>
              <a:t>to</a:t>
            </a:r>
            <a:r>
              <a:rPr lang="nl-NL" sz="1200" dirty="0" smtClean="0"/>
              <a:t> </a:t>
            </a:r>
            <a:r>
              <a:rPr lang="nl-NL" sz="1200" dirty="0" err="1" smtClean="0"/>
              <a:t>ask</a:t>
            </a:r>
            <a:r>
              <a:rPr lang="nl-NL" sz="1200" dirty="0" smtClean="0"/>
              <a:t> for </a:t>
            </a:r>
            <a:r>
              <a:rPr lang="nl-NL" sz="1200" dirty="0" err="1" smtClean="0"/>
              <a:t>approval</a:t>
            </a:r>
            <a:r>
              <a:rPr lang="nl-NL" sz="1200" dirty="0" smtClean="0"/>
              <a:t> of </a:t>
            </a:r>
            <a:r>
              <a:rPr lang="nl-NL" sz="1200" dirty="0" err="1" smtClean="0"/>
              <a:t>the</a:t>
            </a:r>
            <a:r>
              <a:rPr lang="nl-NL" sz="1200" dirty="0" smtClean="0"/>
              <a:t> </a:t>
            </a:r>
            <a:r>
              <a:rPr lang="nl-NL" sz="1200" dirty="0" err="1" smtClean="0"/>
              <a:t>proposal</a:t>
            </a:r>
            <a:endParaRPr lang="en-US" sz="12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509" y="4812293"/>
            <a:ext cx="2283787" cy="545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ular Callout 39"/>
          <p:cNvSpPr/>
          <p:nvPr/>
        </p:nvSpPr>
        <p:spPr>
          <a:xfrm>
            <a:off x="6703220" y="5824116"/>
            <a:ext cx="2107239" cy="814658"/>
          </a:xfrm>
          <a:prstGeom prst="wedgeRectCallout">
            <a:avLst>
              <a:gd name="adj1" fmla="val -60175"/>
              <a:gd name="adj2" fmla="val -11800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SOAP</a:t>
            </a:r>
          </a:p>
          <a:p>
            <a:pPr algn="ctr"/>
            <a:r>
              <a:rPr lang="nl-NL" sz="1200" dirty="0" smtClean="0"/>
              <a:t>(calls </a:t>
            </a:r>
            <a:r>
              <a:rPr lang="nl-NL" sz="1200" dirty="0" err="1" smtClean="0"/>
              <a:t>to</a:t>
            </a:r>
            <a:r>
              <a:rPr lang="nl-NL" sz="1200" dirty="0" smtClean="0"/>
              <a:t> SOA CS </a:t>
            </a:r>
            <a:r>
              <a:rPr lang="nl-NL" sz="1200" dirty="0" err="1" smtClean="0"/>
              <a:t>to</a:t>
            </a:r>
            <a:r>
              <a:rPr lang="nl-NL" sz="1200" dirty="0" smtClean="0"/>
              <a:t> </a:t>
            </a:r>
            <a:r>
              <a:rPr lang="nl-NL" sz="1200" dirty="0" err="1" smtClean="0"/>
              <a:t>create</a:t>
            </a:r>
            <a:r>
              <a:rPr lang="nl-NL" sz="1200" dirty="0" smtClean="0"/>
              <a:t> </a:t>
            </a:r>
            <a:r>
              <a:rPr lang="nl-NL" sz="1200" dirty="0" err="1"/>
              <a:t>enriched</a:t>
            </a:r>
            <a:r>
              <a:rPr lang="nl-NL" sz="1200" dirty="0"/>
              <a:t> </a:t>
            </a:r>
            <a:r>
              <a:rPr lang="nl-NL" sz="1200" dirty="0" err="1"/>
              <a:t>proposal</a:t>
            </a:r>
            <a:r>
              <a:rPr lang="nl-NL" sz="1200" dirty="0"/>
              <a:t> in </a:t>
            </a:r>
            <a:r>
              <a:rPr lang="nl-NL" sz="1200" dirty="0" smtClean="0"/>
              <a:t>DB; </a:t>
            </a:r>
            <a:r>
              <a:rPr lang="nl-NL" sz="1200" dirty="0" err="1" smtClean="0"/>
              <a:t>this</a:t>
            </a:r>
            <a:r>
              <a:rPr lang="nl-NL" sz="1200" dirty="0" smtClean="0"/>
              <a:t> service is </a:t>
            </a:r>
            <a:r>
              <a:rPr lang="nl-NL" sz="1200" dirty="0" err="1" smtClean="0"/>
              <a:t>to</a:t>
            </a:r>
            <a:r>
              <a:rPr lang="nl-NL" sz="1200" dirty="0" smtClean="0"/>
              <a:t> </a:t>
            </a:r>
            <a:r>
              <a:rPr lang="nl-NL" sz="1200" dirty="0" err="1" smtClean="0"/>
              <a:t>be</a:t>
            </a:r>
            <a:r>
              <a:rPr lang="nl-NL" sz="1200" dirty="0" smtClean="0"/>
              <a:t> </a:t>
            </a:r>
            <a:r>
              <a:rPr lang="nl-NL" sz="1200" dirty="0" err="1" smtClean="0"/>
              <a:t>called</a:t>
            </a:r>
            <a:r>
              <a:rPr lang="nl-NL" sz="1200" dirty="0" smtClean="0"/>
              <a:t> </a:t>
            </a:r>
            <a:r>
              <a:rPr lang="nl-NL" sz="1200" dirty="0" err="1" smtClean="0"/>
              <a:t>by</a:t>
            </a:r>
            <a:r>
              <a:rPr lang="nl-NL" sz="1200" dirty="0" smtClean="0"/>
              <a:t> PCS)</a:t>
            </a:r>
            <a:endParaRPr lang="en-US" sz="12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918" y="5239180"/>
            <a:ext cx="1373370" cy="584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ular Callout 62"/>
          <p:cNvSpPr/>
          <p:nvPr/>
        </p:nvSpPr>
        <p:spPr>
          <a:xfrm>
            <a:off x="4472372" y="6129300"/>
            <a:ext cx="2107239" cy="612068"/>
          </a:xfrm>
          <a:prstGeom prst="wedgeRectCallout">
            <a:avLst>
              <a:gd name="adj1" fmla="val -26363"/>
              <a:gd name="adj2" fmla="val -12358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REST API</a:t>
            </a:r>
            <a:endParaRPr lang="nl-NL" sz="1200" dirty="0"/>
          </a:p>
          <a:p>
            <a:pPr algn="ctr"/>
            <a:r>
              <a:rPr lang="nl-NL" sz="1200" dirty="0" smtClean="0"/>
              <a:t>(calls </a:t>
            </a:r>
            <a:r>
              <a:rPr lang="nl-NL" sz="1200" dirty="0" err="1" smtClean="0"/>
              <a:t>to</a:t>
            </a:r>
            <a:r>
              <a:rPr lang="nl-NL" sz="1200" dirty="0" smtClean="0"/>
              <a:t> SOA CS </a:t>
            </a:r>
            <a:r>
              <a:rPr lang="nl-NL" sz="1200" dirty="0" err="1" smtClean="0"/>
              <a:t>to</a:t>
            </a:r>
            <a:r>
              <a:rPr lang="nl-NL" sz="1200" dirty="0" smtClean="0"/>
              <a:t> </a:t>
            </a:r>
            <a:r>
              <a:rPr lang="nl-NL" sz="1200" dirty="0" err="1" smtClean="0"/>
              <a:t>create</a:t>
            </a:r>
            <a:r>
              <a:rPr lang="nl-NL" sz="1200" dirty="0" smtClean="0"/>
              <a:t> </a:t>
            </a:r>
            <a:r>
              <a:rPr lang="nl-NL" sz="1200" dirty="0" err="1"/>
              <a:t>enriched</a:t>
            </a:r>
            <a:r>
              <a:rPr lang="nl-NL" sz="1200" dirty="0"/>
              <a:t> </a:t>
            </a:r>
            <a:r>
              <a:rPr lang="nl-NL" sz="1200" dirty="0" err="1"/>
              <a:t>proposal</a:t>
            </a:r>
            <a:r>
              <a:rPr lang="nl-NL" sz="1200" dirty="0"/>
              <a:t> in </a:t>
            </a:r>
            <a:r>
              <a:rPr lang="nl-NL" sz="1200" dirty="0" smtClean="0"/>
              <a:t>DB)</a:t>
            </a:r>
            <a:endParaRPr lang="en-US" sz="12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32" y="3708736"/>
            <a:ext cx="2456816" cy="604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>
            <a:stCxn id="11" idx="3"/>
            <a:endCxn id="14" idx="1"/>
          </p:cNvCxnSpPr>
          <p:nvPr/>
        </p:nvCxnSpPr>
        <p:spPr>
          <a:xfrm flipH="1">
            <a:off x="3342956" y="4388525"/>
            <a:ext cx="1058025" cy="178891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ular Callout 40"/>
          <p:cNvSpPr/>
          <p:nvPr/>
        </p:nvSpPr>
        <p:spPr>
          <a:xfrm>
            <a:off x="-183438" y="4388525"/>
            <a:ext cx="1659094" cy="901493"/>
          </a:xfrm>
          <a:prstGeom prst="wedgeRectCallout">
            <a:avLst>
              <a:gd name="adj1" fmla="val 28028"/>
              <a:gd name="adj2" fmla="val -10986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REST</a:t>
            </a:r>
          </a:p>
          <a:p>
            <a:pPr algn="ctr"/>
            <a:r>
              <a:rPr lang="nl-NL" sz="1200" dirty="0"/>
              <a:t>(hand off artist </a:t>
            </a:r>
            <a:r>
              <a:rPr lang="nl-NL" sz="1200" dirty="0" err="1"/>
              <a:t>finding</a:t>
            </a:r>
            <a:r>
              <a:rPr lang="nl-NL" sz="1200" dirty="0"/>
              <a:t> in </a:t>
            </a:r>
            <a:r>
              <a:rPr lang="nl-NL" sz="1200" dirty="0" err="1"/>
              <a:t>proprietary</a:t>
            </a:r>
            <a:r>
              <a:rPr lang="nl-NL" sz="1200" dirty="0"/>
              <a:t> </a:t>
            </a:r>
            <a:r>
              <a:rPr lang="nl-NL" sz="1200" dirty="0" err="1"/>
              <a:t>IoT</a:t>
            </a:r>
            <a:r>
              <a:rPr lang="nl-NL" sz="1200" dirty="0"/>
              <a:t> CS JSON format); </a:t>
            </a:r>
            <a:r>
              <a:rPr lang="nl-NL" sz="1200" dirty="0" err="1"/>
              <a:t>forwarded</a:t>
            </a:r>
            <a:r>
              <a:rPr lang="nl-NL" sz="1200" dirty="0"/>
              <a:t>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smtClean="0"/>
              <a:t>PCS</a:t>
            </a:r>
            <a:endParaRPr lang="en-US" sz="1200" dirty="0"/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ICS is at </a:t>
            </a:r>
            <a:r>
              <a:rPr lang="nl-NL" dirty="0" err="1" smtClean="0"/>
              <a:t>the</a:t>
            </a:r>
            <a:r>
              <a:rPr lang="nl-NL" dirty="0" smtClean="0"/>
              <a:t> center of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87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20180"/>
            <a:ext cx="8807396" cy="5005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 smtClean="0"/>
              <a:t>Defining</a:t>
            </a:r>
            <a:r>
              <a:rPr lang="nl-NL" dirty="0" smtClean="0"/>
              <a:t> </a:t>
            </a:r>
            <a:r>
              <a:rPr lang="nl-NL" dirty="0" err="1" smtClean="0"/>
              <a:t>Connections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76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Do a live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integrated</a:t>
            </a:r>
            <a:r>
              <a:rPr lang="nl-NL" dirty="0" smtClean="0"/>
              <a:t> demo of as </a:t>
            </a:r>
            <a:r>
              <a:rPr lang="nl-NL" dirty="0" err="1" smtClean="0"/>
              <a:t>many</a:t>
            </a:r>
            <a:r>
              <a:rPr lang="nl-NL" dirty="0" smtClean="0"/>
              <a:t> Oracle Public PaaS </a:t>
            </a:r>
            <a:r>
              <a:rPr lang="nl-NL" dirty="0" err="1" smtClean="0"/>
              <a:t>cloud</a:t>
            </a:r>
            <a:r>
              <a:rPr lang="nl-NL" dirty="0" smtClean="0"/>
              <a:t> services as </a:t>
            </a:r>
            <a:r>
              <a:rPr lang="nl-NL" dirty="0" err="1" smtClean="0"/>
              <a:t>possible</a:t>
            </a:r>
            <a:endParaRPr lang="en-US" dirty="0"/>
          </a:p>
        </p:txBody>
      </p:sp>
      <p:sp>
        <p:nvSpPr>
          <p:cNvPr id="4" name="Cloud 3"/>
          <p:cNvSpPr/>
          <p:nvPr/>
        </p:nvSpPr>
        <p:spPr>
          <a:xfrm>
            <a:off x="323528" y="2708920"/>
            <a:ext cx="8424936" cy="4032448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3860655" y="4219683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ICS</a:t>
            </a:r>
            <a:endParaRPr lang="en-US" sz="1600" dirty="0"/>
          </a:p>
        </p:txBody>
      </p:sp>
      <p:sp>
        <p:nvSpPr>
          <p:cNvPr id="7" name="Cube 6"/>
          <p:cNvSpPr/>
          <p:nvPr/>
        </p:nvSpPr>
        <p:spPr>
          <a:xfrm>
            <a:off x="2492503" y="4002150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Doc</a:t>
            </a:r>
            <a:r>
              <a:rPr lang="nl-NL" sz="1600" dirty="0" smtClean="0"/>
              <a:t> CS</a:t>
            </a:r>
            <a:endParaRPr lang="en-US" sz="1600" dirty="0"/>
          </a:p>
        </p:txBody>
      </p:sp>
      <p:sp>
        <p:nvSpPr>
          <p:cNvPr id="8" name="Cube 7"/>
          <p:cNvSpPr/>
          <p:nvPr/>
        </p:nvSpPr>
        <p:spPr>
          <a:xfrm>
            <a:off x="2018722" y="5061623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P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9" name="Cube 8"/>
          <p:cNvSpPr/>
          <p:nvPr/>
        </p:nvSpPr>
        <p:spPr>
          <a:xfrm>
            <a:off x="3131840" y="5274625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chemeClr val="lt1"/>
                </a:solidFill>
              </a:rPr>
              <a:t>JCS</a:t>
            </a:r>
            <a:endParaRPr lang="en-US" sz="1600" dirty="0">
              <a:solidFill>
                <a:schemeClr val="lt1"/>
              </a:solidFill>
            </a:endParaRPr>
          </a:p>
        </p:txBody>
      </p:sp>
      <p:sp>
        <p:nvSpPr>
          <p:cNvPr id="10" name="Cube 9"/>
          <p:cNvSpPr/>
          <p:nvPr/>
        </p:nvSpPr>
        <p:spPr>
          <a:xfrm>
            <a:off x="1257067" y="4005064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OSN</a:t>
            </a:r>
            <a:endParaRPr lang="en-US" sz="1600" dirty="0"/>
          </a:p>
        </p:txBody>
      </p:sp>
      <p:sp>
        <p:nvSpPr>
          <p:cNvPr id="11" name="Cube 10"/>
          <p:cNvSpPr/>
          <p:nvPr/>
        </p:nvSpPr>
        <p:spPr>
          <a:xfrm>
            <a:off x="3917884" y="3366345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Sites CS</a:t>
            </a:r>
            <a:endParaRPr lang="en-US" sz="1600" dirty="0"/>
          </a:p>
        </p:txBody>
      </p:sp>
      <p:sp>
        <p:nvSpPr>
          <p:cNvPr id="12" name="Cube 11"/>
          <p:cNvSpPr/>
          <p:nvPr/>
        </p:nvSpPr>
        <p:spPr>
          <a:xfrm>
            <a:off x="5259643" y="4901571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DBaaS</a:t>
            </a:r>
            <a:endParaRPr lang="en-US" sz="1600" dirty="0"/>
          </a:p>
        </p:txBody>
      </p:sp>
      <p:sp>
        <p:nvSpPr>
          <p:cNvPr id="13" name="Cube 12"/>
          <p:cNvSpPr/>
          <p:nvPr/>
        </p:nvSpPr>
        <p:spPr>
          <a:xfrm>
            <a:off x="5292080" y="3837842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SOA CS</a:t>
            </a:r>
            <a:endParaRPr lang="en-US" sz="1600" dirty="0"/>
          </a:p>
        </p:txBody>
      </p:sp>
      <p:sp>
        <p:nvSpPr>
          <p:cNvPr id="14" name="Cube 13"/>
          <p:cNvSpPr/>
          <p:nvPr/>
        </p:nvSpPr>
        <p:spPr>
          <a:xfrm>
            <a:off x="6312913" y="3001158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ACC</a:t>
            </a:r>
            <a:endParaRPr lang="en-US" sz="1600" dirty="0"/>
          </a:p>
        </p:txBody>
      </p:sp>
      <p:sp>
        <p:nvSpPr>
          <p:cNvPr id="15" name="Cube 14"/>
          <p:cNvSpPr/>
          <p:nvPr/>
        </p:nvSpPr>
        <p:spPr>
          <a:xfrm>
            <a:off x="6771156" y="3912080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M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17" name="Cube 16"/>
          <p:cNvSpPr/>
          <p:nvPr/>
        </p:nvSpPr>
        <p:spPr>
          <a:xfrm>
            <a:off x="6771156" y="4914585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IoT</a:t>
            </a:r>
            <a:r>
              <a:rPr lang="nl-NL" sz="1600" dirty="0" smtClean="0"/>
              <a:t> CS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5786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Defining</a:t>
            </a:r>
            <a:r>
              <a:rPr lang="nl-NL" dirty="0" smtClean="0"/>
              <a:t> </a:t>
            </a:r>
            <a:r>
              <a:rPr lang="nl-NL" dirty="0" err="1" smtClean="0"/>
              <a:t>Integrations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64" y="1138634"/>
            <a:ext cx="8382000" cy="57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535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Integration: </a:t>
            </a:r>
            <a:r>
              <a:rPr lang="nl-NL" dirty="0" err="1" smtClean="0"/>
              <a:t>expose</a:t>
            </a:r>
            <a:r>
              <a:rPr lang="nl-NL" dirty="0" smtClean="0"/>
              <a:t> public SOAP, </a:t>
            </a:r>
            <a:r>
              <a:rPr lang="nl-NL" dirty="0" err="1" smtClean="0"/>
              <a:t>integrate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internal</a:t>
            </a:r>
            <a:r>
              <a:rPr lang="nl-NL" dirty="0" smtClean="0"/>
              <a:t> SOA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503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8195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Configure</a:t>
            </a:r>
            <a:r>
              <a:rPr lang="nl-NL" dirty="0" smtClean="0"/>
              <a:t> business </a:t>
            </a:r>
            <a:r>
              <a:rPr lang="nl-NL" dirty="0" err="1" smtClean="0"/>
              <a:t>identifiers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37779"/>
            <a:ext cx="8729772" cy="495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1132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Action: </a:t>
            </a:r>
            <a:r>
              <a:rPr lang="nl-NL" dirty="0" err="1" smtClean="0"/>
              <a:t>Find</a:t>
            </a:r>
            <a:r>
              <a:rPr lang="nl-NL" dirty="0" smtClean="0"/>
              <a:t> a </a:t>
            </a:r>
            <a:r>
              <a:rPr lang="nl-NL" dirty="0" err="1" smtClean="0"/>
              <a:t>nice</a:t>
            </a:r>
            <a:r>
              <a:rPr lang="nl-NL" dirty="0" smtClean="0"/>
              <a:t> The Boss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0" y="1124744"/>
            <a:ext cx="9050298" cy="565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220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Submit</a:t>
            </a:r>
            <a:r>
              <a:rPr lang="nl-NL" dirty="0" smtClean="0"/>
              <a:t> </a:t>
            </a:r>
            <a:r>
              <a:rPr lang="nl-NL" dirty="0" err="1" smtClean="0"/>
              <a:t>proposal</a:t>
            </a:r>
            <a:r>
              <a:rPr lang="nl-NL" dirty="0" smtClean="0"/>
              <a:t> </a:t>
            </a:r>
            <a:r>
              <a:rPr lang="nl-NL" dirty="0" err="1" smtClean="0"/>
              <a:t>directly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ICS (</a:t>
            </a:r>
            <a:r>
              <a:rPr lang="nl-NL" dirty="0" err="1" smtClean="0"/>
              <a:t>pretending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PCS)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888742" cy="4662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98" t="62308" b="14078"/>
          <a:stretch/>
        </p:blipFill>
        <p:spPr bwMode="auto">
          <a:xfrm>
            <a:off x="395536" y="5013176"/>
            <a:ext cx="6589528" cy="1588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3690300" y="4869160"/>
            <a:ext cx="2609892" cy="57606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92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4" y="274638"/>
            <a:ext cx="8579296" cy="1143000"/>
          </a:xfrm>
        </p:spPr>
        <p:txBody>
          <a:bodyPr>
            <a:normAutofit fontScale="90000"/>
          </a:bodyPr>
          <a:lstStyle/>
          <a:p>
            <a:r>
              <a:rPr lang="nl-NL" dirty="0" err="1" smtClean="0"/>
              <a:t>Verified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direct Soap Calls </a:t>
            </a:r>
            <a:r>
              <a:rPr lang="nl-NL" dirty="0" err="1" smtClean="0"/>
              <a:t>to</a:t>
            </a:r>
            <a:r>
              <a:rPr lang="nl-NL" dirty="0" smtClean="0"/>
              <a:t> SOA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95059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2208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4" y="274638"/>
            <a:ext cx="8579296" cy="1143000"/>
          </a:xfrm>
        </p:spPr>
        <p:txBody>
          <a:bodyPr>
            <a:normAutofit fontScale="90000"/>
          </a:bodyPr>
          <a:lstStyle/>
          <a:p>
            <a:r>
              <a:rPr lang="nl-NL" dirty="0" err="1" smtClean="0"/>
              <a:t>Verified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direct Soap Calls </a:t>
            </a:r>
            <a:r>
              <a:rPr lang="nl-NL" dirty="0" err="1" smtClean="0"/>
              <a:t>to</a:t>
            </a:r>
            <a:r>
              <a:rPr lang="nl-NL" dirty="0" smtClean="0"/>
              <a:t> SOA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7" y="1412776"/>
            <a:ext cx="9045467" cy="503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9992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Seconds</a:t>
            </a:r>
            <a:r>
              <a:rPr lang="nl-NL" dirty="0" smtClean="0"/>
              <a:t> later…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88840"/>
            <a:ext cx="80645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419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published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JET Web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9585180" cy="4131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427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published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JET Web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9585180" cy="4131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94" y="2852936"/>
            <a:ext cx="9239672" cy="3575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827584" y="2204864"/>
            <a:ext cx="1224136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13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Distributed</a:t>
            </a:r>
          </a:p>
          <a:p>
            <a:pPr lvl="1"/>
            <a:r>
              <a:rPr lang="nl-NL" dirty="0" smtClean="0"/>
              <a:t>Three </a:t>
            </a:r>
            <a:r>
              <a:rPr lang="nl-NL" dirty="0" err="1" smtClean="0"/>
              <a:t>countries</a:t>
            </a:r>
            <a:r>
              <a:rPr lang="nl-NL" dirty="0" smtClean="0"/>
              <a:t>, Five partners, Five </a:t>
            </a:r>
            <a:r>
              <a:rPr lang="nl-NL" dirty="0" err="1" smtClean="0"/>
              <a:t>Locations</a:t>
            </a:r>
            <a:endParaRPr lang="nl-NL" dirty="0" smtClean="0"/>
          </a:p>
          <a:p>
            <a:pPr lvl="1"/>
            <a:r>
              <a:rPr lang="nl-NL" dirty="0" smtClean="0"/>
              <a:t>The Cloud is </a:t>
            </a:r>
            <a:r>
              <a:rPr lang="nl-NL" dirty="0" err="1" smtClean="0"/>
              <a:t>omnipresent</a:t>
            </a:r>
            <a:endParaRPr lang="nl-NL" dirty="0"/>
          </a:p>
          <a:p>
            <a:pPr lvl="2"/>
            <a:r>
              <a:rPr lang="nl-NL" dirty="0" err="1" smtClean="0"/>
              <a:t>except</a:t>
            </a:r>
            <a:r>
              <a:rPr lang="nl-NL" dirty="0" smtClean="0"/>
              <a:t>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there</a:t>
            </a:r>
            <a:r>
              <a:rPr lang="nl-NL" dirty="0" smtClean="0"/>
              <a:t> is a form of </a:t>
            </a:r>
            <a:r>
              <a:rPr lang="nl-NL" dirty="0" err="1" smtClean="0"/>
              <a:t>outage</a:t>
            </a:r>
            <a:endParaRPr lang="nl-NL" dirty="0"/>
          </a:p>
          <a:p>
            <a:pPr lvl="1"/>
            <a:endParaRPr lang="en-US" dirty="0"/>
          </a:p>
        </p:txBody>
      </p:sp>
      <p:pic>
        <p:nvPicPr>
          <p:cNvPr id="4" name="Picture 2" descr="Wilfred vander Deij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4781009"/>
            <a:ext cx="1590566" cy="159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lucas_j\Pictures\lucas\Lucas-klein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746992"/>
            <a:ext cx="1080120" cy="159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Lonnek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365104"/>
            <a:ext cx="1517915" cy="22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orsten Winterber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810" y="4077071"/>
            <a:ext cx="1656437" cy="165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rk Simpso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r="11661"/>
          <a:stretch/>
        </p:blipFill>
        <p:spPr bwMode="auto">
          <a:xfrm>
            <a:off x="2627784" y="3828508"/>
            <a:ext cx="146133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70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Traces</a:t>
            </a:r>
            <a:r>
              <a:rPr lang="nl-NL" dirty="0" smtClean="0"/>
              <a:t> in 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3575"/>
            <a:ext cx="925195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285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Traces</a:t>
            </a:r>
            <a:r>
              <a:rPr lang="nl-NL" dirty="0" smtClean="0"/>
              <a:t> in 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9" y="1844824"/>
            <a:ext cx="911225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029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in SOA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268760"/>
            <a:ext cx="8951021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719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in SOA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692696"/>
            <a:ext cx="8951021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8" y="2780928"/>
            <a:ext cx="7772400" cy="3992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427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in SOA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268760"/>
            <a:ext cx="8951021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8" y="2780928"/>
            <a:ext cx="7772400" cy="3992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04664"/>
            <a:ext cx="4704483" cy="6457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2987824" y="836712"/>
            <a:ext cx="1368152" cy="532859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18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in </a:t>
            </a:r>
            <a:r>
              <a:rPr lang="nl-NL" dirty="0" err="1" smtClean="0"/>
              <a:t>DBaaS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268760"/>
            <a:ext cx="8765877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3"/>
            <a:ext cx="8909050" cy="4846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686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loud 52"/>
          <p:cNvSpPr/>
          <p:nvPr/>
        </p:nvSpPr>
        <p:spPr>
          <a:xfrm>
            <a:off x="155575" y="1556792"/>
            <a:ext cx="8808913" cy="5184576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87624" y="2204864"/>
            <a:ext cx="6480720" cy="374441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Identity Domain</a:t>
            </a:r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572000" y="2708920"/>
            <a:ext cx="2583043" cy="18722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en-US" dirty="0"/>
          </a:p>
        </p:txBody>
      </p:sp>
      <p:sp>
        <p:nvSpPr>
          <p:cNvPr id="39" name="AutoShape 2" descr="data:image/jpeg;base64,/9j/4AAQSkZJRgABAQAAAQABAAD/2wCEAAkGBxISEBQUEhQVFRUVGBYYGRYYFxQYFxgfFxcXHBUaGBgYHCggGB4nHBcWITEhJSkrLi4uFx8zODQsNygtLisBCgoKDg0OGxAQGzAmICQsLCwsLDUyLyw0NCwsLCwsLCw0NCwwLCw3LC8sLCwsLCwsLCwsLCwsLCwsLCwsLCwsLP/AABEIAFkCOAMBEQACEQEDEQH/xAAcAAABBAMBAAAAAAAAAAAAAAAAAwQFBgECBwj/xABUEAACAQMBBAUHBA0JBQgDAAABAgMABBESBQYhMQcTIkFRMmFxgZGS0hQVVKEWIzRCUlVicnOxtMHRFyQzU4KDssPwNTZ0orMlQ2SEk6PT4URjlP/EABsBAQACAwEBAAAAAAAAAAAAAAABBAIDBQYH/8QAPREAAQMCAQcKBQQCAQUBAAAAAQACAwQRIQUSMUFRcZETFFJhgaGxwdHwFTIzU+EGFiJCIzTxJENicpLS/9oADAMBAAIRAxEAPwDjFepWlFERREUROI7KRuSn18P11UkrqePBzx4+CvRZMq5RdsZ8PGyU+bJfAe0fxrR8XpOl3H0Vn4DXWvmd49UnJYyDmp9XH9Vb46+mk+V48PFV5cl1kQu6M9mPhdN6tqgiiIoicWdjLMcRRvIfBVLYz445VpmqIoG50rg0dZA8VmyN7zZoJU1FuPft/wBzj0vGPq1Zrkv/AFHk1mHK33Bx8rK0MnVJ/r3hZl3Hv1/7nPoeM/VqzRn6kya/Dlbbw4eVkOTakf17woW92fNCcSxvH+cpGfRnn6q6sFVDOLxPDtxBVV8T2fMCE2resEURFERRF37d3Z1hFsL5bcWUM7oZyxZELti6kQdph3DA9ArjSPkM2Y1xGjwCzFrXUB9m+xvxNF7sHw1u5vP9zxUXGxH2b7G/E0XuwfDTm8/3PFLjYj7N9jfiaL3YPhpzef7nilxsR9m+xvxNF7sHw05vP9zxS42I+zfY34mi92D4ac3n+54pcbEfZvsb8TRe7B8NObz/AHPFLjYj7N9jfiaL3YPhpzef7nilxsR9m+xvxNF7sHw05vP9zxS42I+zfY34mi92D4ac3n+54pcbEfZvsb8TRe7B8NObz/c8UuNiPs32N+Jovdg+GnN5/ueKXGxH2b7G/E0XuwfDTm8/3PFLjYj7N9jfiaL3YPhpzef7nilxsR9m+xvxNF7sHw05vP8Ac8UuNiPs32N+Jovdg+GnN5/ueKXGxYbfjYwGfmaLh+TB8NObz/c8UuNitO+2w7OBbCW3tooWefiURVODbynSSBxGQPZWFHI9zyHEnDzWisH+EpBDXSXBSymsUW+ahSgmiJJjWShIualEg5qVCQlNZhQU2Y1ksU1krYFrcmch4mtgWg6Ug9SsgkmqQswkmrJZha1KySZqVktGoFkus9Cn3Pc/pV/wCvN5Y+uNw8Su3k76XaukVylfRREURFERREURFERREURFERREURFERREURFERRF4nr1K0ooid2Vi0nHkvj/DxqhW5QjphY4u2eq6mTsky1huMG7fTapq3tETyRx8Tzry1TXz1HzHDYNHveva0mTaelH+NuO04n3uslqpq+iiIoiRuLVH8ocfHv9tW6eumpz/A4bNXvcqNXk6nqh/kbjtGB4+twoqXZEmsLGC+o4AA45PcR++vSU2VoJWFzzmkC5v4+8V43KGRpqZ12/yadB9fXQr9u30exoA932359WD2F/OI8o/V6a8nlT9WSPJjo8B0jpO4au3Hct9Lkprf5TYnZ7971d4IVRQqKFUclUAAegCvHySvldnyEk7Tiuw1rWizRYJSsFKKItJoldSrqGU8CrAEH0g86zjkfG4OYSCNYwKhzQ4WIuFSt4+j6KQF7X7W/wCAf6NvR3ofq8w5163Jf6rljIZV/wAm9LWN+3x3rk1WSmu/lFgdmpc0u7V4naORSrqcFTzH+vGvfwzMmYJIzdp0FcB7HMcWuFiEjW1Yooi7/F/ujJ/f/tslcY/7Q7PALP8AquL101giiIoiKIiiIoiKIiiIoiKIiiIoiKIiiIoi0m8k+g/qqRpRegekL7n2Z+mX9lmrl0P1Tu81qrfolQytXVXASoellK3D1CLBalkSbNU2RJM1SoSLmpCJvKazCxKbuakKCmspraFpcU0c1mtKRepWwJNqyCyCSapWYWhNSsloalZhJ0UrrfQp9z3H6Vf8ArzWV/rj/wBR5ruZO+l2+i6PXLV5FERREURFERREURFERREURFERREURFERREURFEXievUrSnezrTrG4+SOf8K5+UK0U0dx8x0eq6uScnGsl/l8g0ny7fBWBVAGBwArxr3ue4ucbkr6AxjWNDWiwGgIrFZooiKIiiIoimdhbZS2BPU63P32vGB4AaTiqdVSunwzrDZb8qtNCZf7WCuGwttpcq2BpZea5zwPIg4Ga41VSOgI1g61z5oDEepStVFoRREURFERRFXd8d2UvIsqAJ0HYbx/IbzHu8D6897IWWn0Eua/GM6Rs/wDIee0dio11GJ23HzDR6LjUiFSVYEEEgg8CCOYI7q+qNcHAOabgrypBBsVrWSLv8X+6Mn9/+2yVxj/tDs8As/6ri9dNYIoiKIiiIoiKIiiIoiKIiiIoiKIiiIoiKItJvJPoP6qkaUXoDpFP832b+mX9mmrl0H1Tu81qrfolOod24lijaefqmcZ0nSPPjj4ZGa2mseXERtuAqQoow0GR1idycw7qROFaKfWhJBI0nGAeRHnwPXWBrntwc2xWbaBjrFrrjsSb7CtASpu1BBwQSmQRwIPGshVTkXDPFYmkgBsZPBNbrd5lukhBJVxnVjkB5frGPrFbG1YMRedI1eC1PoyJhGNB1+KczbBtFJVrtVI4EExgj08a1iqnIuGeK2upIGmxk8EXW7NrGcSXWgkZAYoDjx4+ijKyZ2LWX4qX0ULMHPtwTZthWP01Pej/AI1nzmo+33FYc2pvud4W13uraRkCS7CEjI1GMZHiMnlUMrZ3/Ky/FS+igZ80luCaNu7s8/8A56e9F/GtnOqkf9ruK181pT/3RxC3l3Et0j6ya7Crng+ECEHyeJP76xGUpXOzWM7MSVkcmRBuc9/bhZav0dROivDdZU8S5CsunB4rpIzxx3+NSMqvaSHs7NGKj4TGWgsfhtTP7D9nZ0naKFs4wGi5+GNRrYa6ptfksNxUCgptHKeC3vtxrCJtMt8I2xnSxiU4PI4JqGZRqHi7Y7jtWbsn07DZz7cEpH0ZQt2xcsYSgYOAhzzJOeWnTgg+msDlaQYZovfrWYyZHpzsE1tdx9nSuEi2gHds4VWiJOAScAHJ4An1VsdlCpYLujsNxUNoYHGwf4LMvRzawxI11edSzYByYwurHEKW599QMqTSOIjZfjoWXMI2tBe6ygd+d0orGOB4pWkEuriQuMAKQQRzzmrdDWvnc5rhay0VVM2JoLTe6tnQp9z3H6Vf8ArmZX+uNw8SruTvpdqnt999Y9m9T1kTydd1mNJUY6vRnOo9+seyuWr6r9p0yWZfTLDPF5yEYDzkK2rHoBoiut3t2FbKS8QiWJI3lBQg6ggJIGeGeBGDyPOiKN2PvrbzWD3rhoYYywbXgns4HALnJJYAAcSTiiKtL0wwZLfJbnqQdJk7HDPLIzpB4jhqoiv0G1YWt1udWmEoJNbgoApGdTa8FeHHjRFQ9o9MVqshSCGWcD77ggIHMqDlsekCiK0bl72w7ShaSJHTQ2lg+nngHslSQRg+aiJ1d7wxIcKC5HeMafb3+qqclaxpsMVfiyfI8XOCxabwxOcMCme840+3u9dI61jjY4JLk+Rgu3FR+3t94LO8itZo5gZtGmUBOq7bFeJLZGCOPDgCDVxUFaKIqtsnfmC5vZbSKOYtD1mqXEfVfayFbB16vKOBw44Pdxoiro6arDAJhuhnxW3/APmoimrTpGtZNnzXyxz9VDIsTLiLrCW6vBUCTTj7avNhyPrIou36ZNns2lkuU8SyRkD0hJGb2CiK6W224JBE0b61mGUZQSD6fDjwweR4GiLxwBXqVpAvgFZbODQgXv7/AE99eGrqk1Exfq0Dd7xX0rJ1IKWnbHr0nedPpuCWqoryKIiiIoiKInuyLtIpVkddeniBkDj3Hl3c/TitNRG6Rha02utUzC9uaDZWb7Nl/qW98fwrl/CndLuVLmR2rK76pnjE2Pzh/ChyU7pdycydtVpVgRkcQa5JFjYqks0UIoiKIiiIoi5d0obHEcy3Cjsy8G/PUc/Wv+E+NfRv0llAzQGnecWaP/U+h7iAvO5Wp8x4kGg6d6o9euXJXqHo3sY59iRRTIHjdrkMp5H+dTHj6wK4FS4tmuOrwC2DQpH+T7ZX0KD3aw5zN0ipzQj+T7ZX0KD3ac5m6RTNCZbV3P2VAms7OWQd4ihMjDz6V4n1Vk2omcbZ/eosFURtrdbODbKO45tpeGOYOBVnk6vb3qLtVs2HutsW8gWeC0haN9WCY2U9lircGwRxU1XfNOx2a5xvvUgApvvHsPYNgivdW0CK7aVxG7knBJwqAnGBz5cvEVMclRIbNceKEAJlawbuSWs10lvEYYCA7mGVeJxhQGALHtLwH4Q8ayJqg4MJNz1p/FN9hPu3eTpBBao0j6sAwSKOypYkkjA4D9VZSc6jbnOdhvUDNKl94dhbAsUD3Nvbxg+SNBZ2xz0ouWbmOQ4Z41rjkqJDZpKkgBUtt6N29WBs1yPwuqhx6cGXOPVmrPJVVvn7ysbtVu3a2Tu/fqTbW9uxXykKFXXzlW44844eeq8j6mM/yJ4rIWKmJtw9korM1nbqqgkkrgAAZJJ8MVqFTMf7FTYKmfO26n9VH/8AzXHwVazKzaeI9Vj/ABVxtdxtkSIrpZwFXUMp0cwwyD7DVY1EwNi4rKwSv8n2yvoUHu1HOZukUzQj+T7ZX0KD3ac5m6RTNCb76WavNsuMjs/K+XmW2nOPRwxWUDy0PcNnmFhIwPGaU0u/59tLq+JiiBBx4L5XtYhfQKuM/wCnps7W734YrmP/AOpqc3UPfjgltzrgw3Etq57yR6V549K4P9msaxokjbM337KyoXGOR0Lvf/IULdWpluLvHNDM+PHTKA3/ACkn1VaZJmRx312Hcqj48+SS2q571aNk7bU2RmfBeFShJ5k8NPH8rseseaufNTkT8mNBx97sV0YakGDlDpbh734Kk3sDCFJnPGZpfXp05PrZm9ldWNwzywaG2XIkYcwSO/sSpvfdlF3Brzo6uPVjnp1tqx58ZqpQB3IuzdNzbfZXK+3LNztFhfddN3udkYOY5va3x1mG1u0d3osC6htoPf6rffzQLu2D8I9EernnT1h1cuPk55cajJ+dyL83TjbfZZZRzeVZnaLC+6+PcmW2hsjqH6hn63HY/p+fdnWMY8a2Q89zxnjDXo8lpn5jmHMJvq+bzwWjW8qbCfrAQGmVkB/BOnjjuBbUfXnvqc5jq4ZuzHfimY9tAc7bhuwSG8N6/wA3WFuhwJFJYctWGAQHzZJOPMPCsqeNvOJZDqUzvdzeKNutWy33BsYUDyayYxqLlyB2eJOBwA4Vz35RneSBr1WXRZk+CMAnVrVP2dsl9rS31wcjsnqhy7fDq19SKAfz810ZJhRsjjHbu19+jcqMcRq3PkPZ5Ke6ONsdZYTQMe3Ar4zz0MGI5+Dah5hiqmUocyYPGh3irdBLnRFh0hc82dYSi2N7CxBt5VBx97kAq/o1cCPyh567EsrDLyDxg4ewudHG4M5VukFWzpD20l5sy1mXgTKQ6/gsEbUv8PMQe+ufk+B0NS9h2d1wr1XKJYGuG1HSl9xbO/M/y46ZL+vJ71pXfTZ71KS6Ex/Nrj9KP8C1Wyx/sDcPErfk/wCl2qK6fOdj/wCY/wAiuUry6dtnZEN3C0U6B0Yd/MflKeasO4iiLiu6ly8NttqyLFkSC4I8A0eqNyPDUNPu0RSW72xJbzduSKAAyCdnVSQNehlJXJ4A4zjPDIHLnRFtuvv+tnCthtG0dFRShOjmpJz1kLDLDicsurVnlRE66Z9udbb2cVu4aK51Sagey4TQIwfNqfPmKDwoi6Nu3sGGygWGFQMAamwNUjY4s57yfq5DgKIm+24khikaJFRp2UOygAscHi2OZ0jGeeMeFVax5bFhrwV2gjD5sdWKabC2crjJqnBFfBXKyoc02CNubNVFyKmeK2CijqXONiqj0ibKN1skTYy9ox495jYL1g9ABRvRHVqjeXRY6sFUr4wybDXipWPff/sD5Xq+3hOp8/XeQCR7JMfg1bVJI9D2wuo2e9ww7dzlhnn1agiP25Z8+DjwoioHRrvpbbOjlFxFJJ1vVldAjONIbOdbD8IcqIrpvhvHDf7v3E0CMidbEmGCA5WaLJ7DEd476Iodt6Nnjd5baRlefqnVU0MSjlmKOWI0rpJDZz3cM0RXLog2fJFsxOtUqXkeRAwwQrYA4HlnBb0NRF5n2amZVHnz7ONdzKMnJ0z3dVuOCt5IiEtZG07b8MfJdW6Nt0YdoG465pVWIR6ShUZL68g6lPIKPerykNMHszydduFvVeoyrleSllEcYBNrm/XfdsTy73EiG2IrKNpTE0fWOxKa1ADZIOkDygi8j5VZCkBeRfAD2Pexavjb20fLOAzi4gDVgL30+7pxv1uBBaQRm2NxLLJKEVCVbI0uxIVIwSeyPbWE1O1g/je6nJuV5aiQiXNDQL30awNZ61Vp9y9oIhdrWTSOJwAT7oOfqrSYJAL2XUblSkc7NEgv77Ew2TsS5uiRbxPJjmVHAeGWPAe2sGsc7QFvnqoYBeVwCl9n7kXTXcNvOjQGYSEMQGGI11McK3HjpHP74VuZTPcbHBUJ8s08cRkYc7EC2/8AAKmry1OynFu0UkxdsrIF0iQkJlUHEnGpR6TXLr8myPluHYaAtUE4rWmUEC2kX0DHSnl9Pcwx9bJYzKnMt2TgeLAcVHpxVU5GmAuSsI3wSPzGSglNrXa0kkRmjs5WjXOXABUY591QMkSkXDlte2Nj+TdIA7YrJu5YPcsQyNDox1itjUmoAopHcxUhsdwIzzGdsGQpXP8A8hs3bt3eq5dVXxRYMIcerQpZrXZxdoVuUMyBsxiaIydkZOU58MceFdSXIFO2LOIcANfsWXPjynM54FhiouLZM7DIjbHox+uvNMybVPGc1htw8V1nVcLTYuCRS0kLlAjahzXByPVWltLM55jDTnDUthmjDc8kW2rL2cgHFGHa08jxPgPE1LqSZouWnTbt2IJozoI0X7Fv8hdZYEkRlE0gQd33rM2CRzCqxx5qv0eSJpZQ2UFotcny3qtPXRsjLmEEqD6XNiotrKiZbq1SQFsZBDHVjAH3mfbXYyaxlBlaOOMmzhY36722awFTme6po3PcBcHDs9lcIr6KuAvVPRP/ALJg/Puf2qavPVX1T2eAW1uhW+q6lFERRF5u6W7ZY9sXGkYD9W+B4tGur2kE+kmu1SG8IWp2ldb6HWA2Lbk8ADccf/MS1z6z6x7PALNuhcm3y2vLtnagS37S6upt144x99IfAHBcnuVV8K6ELBBFd28+nvWsCblWjpXjj2fsyz2dDyZi7nhlxHxZm87SOG/sY7qr0l5JHSu93/CydgLLHQFsjMtxdEcEAhQ+dsPJ9Qi941Ne/AM7fTzRgXO97Nuve3c1wxLaierH4MYJ6tR4cOJ85J76uwxiNgbx3rAm67PsHow2XJZREq0zSIj9eJJFLFlzlQraQOPAY8M5PGuW+rlDzq6lsDQpLcjo9g2bLLKrtK79lGcKDGnAleHAsTzbA4AcBxzhPUulABwQNsoLpw3n6m3WzjPbnGqTH3sQPL+2wx6FcVtoYc52edXj+PRQ4riM0TKdLAqcA4Iwe0oZeHnBB9ddUG+IWC9S7lyFtm2RPEm2tyfXEma4MwtI7efFbRoUzWpSiiKmdI900TWDoCzC5fSAMnJtbgA4HPGc+qrdIwPJaThbzC01DyyMuaMVFbI3Z1QCaaf5PqJA1DHfgZLMOJIPCr81ZZ+YxudZcmGjvHnvdmo2nseS0aGeFzOCdQZRnlgjyScgjPGkVQyYOjeM335JLTugLZIzne/NSG6YZtoTuUYI6ykFlYeVKhA4jwrTVECnY24uLeC3UgJqHusbG+rrCidobHmS5a3jDdXI64ODpxx0kn8nU3sqzHURuiEjrXAPvtVaWnkEpibexI3ewpTf+yKxWyRIxCLIvAE4wEAzj0VXyfIC57nnTbzVjKMZDGNaNF/JI77K4u4HEbOFSMkBSQdMjEqSAef76mhLTC5pda9/BY1wcJWuDb2A8Vh95x+LAfUf/hqRSD73vihrD9n3/wDKN8rdpb60+1sUYQ6hpJUAy9oEgeBqKN4ZBJjY424JXML548LjC/FSG3NhWbQ3SR24WSGPUrKMEkozLjTxPFcYrTDUzNexzn4E+eK3z0sDmPDWYgau5VuKOdtiSIyyFlnAVSraguEPAYzjJarxdGK0OBFrYnrxVJrZDQlrgb3wHVgl9rbuTz7Ns5IlYywqQU5MQTnIB7wRy85rCGqjjqJGuODjpW2Wle+njLRi0aEhtve69ntWga0kRmAV5AJOXDUNBThnlz5E1lBRQRyiTlAQNAw7Mb+SS1cz4yzMIJ1oh3EjjiiM98Ld5FB6ttK8SBkDLjURkCjsoue45kecBr6uCyZQtY0Zz7E6kyOyptl7QwokmieMqzrGxysgIOcZ4q4DY8APGszMyrp8bBwOAvs/CxETqabC5BCneiiwPyS5jnjIV2wVdSoIKYPPuqtlWQGZrmHQNW9WaBhEbg4a1Rt5d3bq1lkt1WWSHUJEIVmBGCFPAcGwSp849FdSmqoZWiVxAdaxx99ipTQSMcWC5GlWXpUBFls8HgQp4f3cdUslH/NJ71qzXfTYpToU+5bj9N/lpVbLH1xuHiVvyf8AS7VC9PrYawz4XP1G3rlK8n+2OmGAoUsopZJ24JrVQoJ5dlWLORz0gcfEURMtibqS2mxtpXFzkT3FvKSreUqhHPa8GYsSR3YXvzRFpufvI9hsITpAZh8pYNxwqLkamYjiOWkHGMkZ8CRG/wD0g7PvNntGiO0raSodNPVEEEsX5ZwCOyTnOORNESN5uLcTbAtcIflEBmkEXEOY53LMgHMPjQ2OeQRzNEU1u30tWxhC3oeKZOy5CMysRwJwo1KeHFSOB7zRFYNkbfi2tDcdQrKsThVZ8AsQobOB5I4448fMK01EXKRlo0qxSzclIHHRrSNhtBoCVYEY7u8equWyUswOBXXmp2zDOaUX20WmIVQST3DmfVUvlL8BiUhpmw/ycVYdn7MVbcxSAMHDBx3HUMMPOMcK6VPFybA06VyKqblZC4aNS4Au70/y/wCadTaPlOr1aP6bl5XUcfScVvVdeiepVItCAKqppUDkAFwAPUKIuIdEm9VnYwzC6YqZDGVxG75Cqc+SDjnRFa9/tv217sO4ktWLIssKElGTtCSFiMMATwZeNEVUu93Xi2XZbTtAFlhUGUYyCA7aZCvfjk3ipzkaaIut7obxx39qsycG8mRM5KOANS+jiCD3gg0ReUdi/wBL6j+6upln/VO8Lrfp7/c7Cu69G7G22LeXHezylT+bGiL/AM4b21y6dv8ABjfeJPlZY5ZkL6x/VYcAPO6tO2LfqLi4uz5UqW1pCe8NLKVJHiNUkR/ujWbANHaewf8APFc4vc5obqF++1/JMt+IruW+sVstHWQiaUmQfa1Dr1Ss2PznwBnj3HFaS8tdYC+HDEeivUscJge6ZxAuLW0mwNx3g8FK7uWt+krfK7uGddPkLGqMjZGDlcZXGrmM8q23u3EWPvaqUvJ3/wAd7ddvJMN05xJZ3cdm8aTrc3gOVyEY3EhiLKO7q9GDy4d+MUcwMtmjAi/r3rN0jnyDlycLDrsNFr9XFRm6Av32q42gVLW1uwUqqgN18iaXBXgRiFxy8fCsGOJDiRbEW8/JWaxlOyOMQOJvcm+3Cw7MU93SvHvdoXU0wQrZu8NvgcQHY62Oc9rSqDI/CaoADv522gdmvt8kqWmnY2Fp+YBzu3QOzvv1KY2Fa7QE05vZIJIZP6ONAcx8TlSSg1KRjnk5rO922Ix8lVl5IOBiJ7bDHsUFuzdJYbEecKCqvcOik8GzcOsHHjzHV8fPWMhbG0X0ADw9VZzJKyrLf7OJ7vwE63avXbZLXJwJbhpZWK9xklKrjv7MYRQfBBVfKsxip3ubqAA7bet1rpoRzkRuxsT3X9FW7qw65dCgByGWNtIJQupQFfA9rzV4ijlkEzQ0F1yLtv8ANYg2PDXo0r0UzW5hJwwOOzBW6Cw2grxE3kSjUmYeqTSygjUqnywdOcHUeOK93C+Y/Va0bib+ncvMSiEfIT22TgxBtrhhzitCD/fzDT+ztWbWgFztub3Z3/6WLicxo6z5I2Te/KLq4ZgoS1YxpjOdTKGkZu7OkpjHIM3PNa2OZI3lbaC4A7jYkbyD+LlZva5n8L6bE+QTDd7eG4mv3hlEZiaJ5YyqsrR6HRCrEsQ2RIDnhyPCtNBXMrInODbFptpve97HVs0LZV0pp3AXvfyVe6RZNUd6fCKQe7GR+sVwRJnZaYR02jgQCuqxubQkf+JPG5Xnivqa8yvVPRP/ALJg/Puf2qavPVX1T2eAW1uhW+q6lFERRF546aVxtd/PFCfqYfu+quzRfR7StTtKWk3q6jd23tI2+23BuNeDxSLr5A3o1nK+gPWPI51QXnQLcbBTfBWzoR3U6uI30q9uUFYQfvY88X9LkcPyQPwjVetmueTGrTv/AApaNaoPSxtf5RtWcg9iHEC/3ees/wDcZx6hVykZmxDrxWLjiu1dGWyPkuy7dCMO69a/jql7WD5wpVf7Ncupfnyk+8FsaLBck6Sej+WykknhUvasS2VGTDk5KuB94M8G5AcDjmejTVIeA12nxWDm2UbuPv3cbOcDJkts5eE8cZPaaPPktzOOR454nIznpmyjr2qA6y9FXe1Iordrh2HVLGZC35OnVkeORyHfmuM1hLs0aVtXAd3LOTbm2TJMPtZbrZRzCxpgRxZ8/ZXzjWfGuvIRTw2GnQN+331LWMSmvSvDo2xdcMAmJh64Iv3g1lSG8Le3xUO0rufR6+dk2J/8PEPYgH7q5VR9V28rYNCsNaVKKIqP0n3zwfIJUxqW6OMjI42844gHz1doYxI8sdoI8wq9VKYoi9ukKq7Z3lnulVZdGFOQFBHHGMnJPdn2muxDSRwklt1wJquSYAPsnOzN77mCJY00FVzjUpJ4knGQw4ca1y0Mcji83uVsirpY2hjbWCdHfy78Ivcb4q1/DYev32LZ8Sm6uH5ScW/t0qhftR0gDLK2TgYyTq51JybETfH32LEZTlAtce+1axb+3SqADEcd5Uknzk6qk5NiJvj77FAypKBa499qyekK7/8A0+43x0+Fw9fvsT4rN1cPytW6Q7sd0PuN8dT8Lh6/fYo+Kz9XD8pM9I954Q+63x1PwqHr99ij4tPsHD8ptHv/AHSyO4EOp9Oey2OwCBjteeszkyEtDbnD3sUDKcwcXWGPvalD0l3nhB7jfHWPwmHaeI9Fs+KT7B77U3uuka+bTho0wc9lOfAjB1EjHH6hWbcl0403Pb6IcpTnYFv/ACm3o7oPcb46x+EwbTx/CzGU5tgVc3i3glvZBJMVyq6QFyFAyTyJPHjz8wq5TUzIGlrNarTzvmOc5TcPSdfKqr9pbSAMlGLHAxknXxNVTkmAm+PvsVtuUJgLWCS2h0k3ksUkT9SFkRkJCsGAYEHB18Dx51kzJULHBwvhj7wR1fK4EWC3i6Ub8KB9obAAyUbJwOZw/OoOSICb48fwshXygaFDbzb3T3wQT9WOrLEaAV8rGc5Y+FWaaijpySy+K1TVD5gAQuhdCf3JP+n/AMuOuLlj643DxK6OT/pdqv1zZxyY6yNHxnGpVbGeeMjhyHsrlK8sW9jFGcxxoh/JVV/UKIlZY1ZSrAMpGCCAQQeYIPOiLSC0jRSiIiqc5VVULx58AMURR0O7VjE/Wpa26OOOtYYww84IXIPooifR30TLEyurLNjq2BBD5RnGkjn2FY+gURRV1szZ93Mwkt4ZZFyCzQgkYxkdYVweY4ZoiU2Xf2UcMnUaIooQWfEZiRMDLEgqAMDifAc6Inl5JbkuJTGTGgkbVjKIdeGOeQ7D8fyTWDo2v+YXWxkr2fKSFpJcW1uF8lC+cAL22AxnCqNRAyM8OGeNGRsZ8osj5Xv+YkpZtpwiJZesUxtp0uDlW1eTpI5581ZrWm621oZkugIjLKmhJhgl10l8K3IjSpbI7hRE/hlWRAykMrDII4hgeRHiCKIoj7D9nfQbT/0IfhoicJu9ZiFoBbQCF21NEIoxGzDGGKYwT2V4/kjwoid29jFHEIkjRYgCojVVCAHmNIGMcTwoib7L2Ja22r5PBFDqxq6tETVpzpzpAzjJx6TRF5B2W+JV8/D2jh9eK7WU48+leNgvwxV7IsvJ1sZOvDiLDvsux3u27aPdhYIp4nlYKzIrqXUvMZmDKDkY4jj6K5WYWSxsIti0cLBZMaaiWaUYizzfeDb8blZN6N7bSW/2dGLiAwJI80kvWJ1YKRydSNecZ1A8PylrBjXGQtAxAvxsPAlYCIspDKR8xDRuFyTxATuz33sRtW4D3ESo8FuI5i6iJtBmZ16zOkEdcO/jx8Kza3PaQ3Egm416lolgljY1zxYOFx74HdZNd1LrY+zmueqvY5JXCu7vInbA6woEYdlznWSRk5YZ7qwbHIGWJJAOvUcMPBbqqR08gIjDcMABa4xN/HHYFE7C2NsiOWC7G1VWYaHcLc26ljwZ0bGCULcCp5jhWUcM0ILcS3YRhv6lsq68VWHJgHQCL3tqHXs8FYtm797PfaNyDNHGOqgVZZGEaS6GnLhWfA7JlHA88kjI40jBljuzGxOjsVaopZact5UWuLj3t6tSgNgbxbP2df3EAmL2twI3E5ZZEEhDawXQY0lWTtdxU5PHhjC1rm8m0/yaThr9g3VutiqJGtqZG4EDQNmi+8diZ3m7ewokkljvlkKK7pClxAxJUEqo09o8cD99RJHMBZ7nWOGPXqWymrM97WxwsuMbhui2vsSm9O27cbCtbaCeGVwLdJBG6sRojy5IUnHbUe2tOULtuCLXPcrH6fidJUmU6gces/8AJTro53lhgsxaX5ESHW0Mr8InSRmYq0nJHUluZHDTipa+KujLW4m1nN16LX22O0eKpV8L6aqc4aM4kHvt2aFLX209n27W9xDMs6JOBK0cqyCJWilXWwj4EBmTOc4znuqrSZNp6SbN0PcDmg6dw0eurWsJqmeojxH8RpsnV/tDY5u4rx7q3Zg4VHDxsqsI5MBpBnQNOsgEjj5zirbKaRs5Oc65b8l8LXGIHDitBlvCG5osDp8ktszeG0+X3pM8XWHqI0TrF1OscPWgquckZnfiPA+FS54ZAZT8uJvq1N07xZRyZc9rLY7OJ8FD7r7fitLi4iu3WKO5ZJY5XOmMsIljljZzwU4jVhnnk+HGhkaQVFG1jcXNuCNdiSQd2NuxWspRlk2fqNrdgt5Kc2TtbZUM5WO6iMjqmC0ikMrM+kRt5LcQc6cnyc91WKWijpI3Zmi5zidVhoOyw2rRPNLUObnDG2CpHSLdBLCeTUCZcjT3jrHwfqJPqrhZHgE+Uo5A693OcRstcjvt5XXXq3mOmcy2gAb9S4XX09eZXqnon/2TB+fc/tU1eeqvqns8AtrdCt9V1KKIiiLz503rja3pgiP/ADSj91dih+l2nyWt2lQm4O7LbRvUiOeqTtzMM8EB8kHuLHgPSx7q21EvJMvr1KALlei9uX6WdlLNgBYImKqOA7K9hQO7JwB6a4rGl7w3athwXmfdfZjXt/BCx1GaUGQnvAy8x9JVXruSv5OMuGofgLUMSu/b5b+22zZYYpVdzICxEenMajgrFSRkE5AH5LeGDyIaZ0oJGpbS6ybnpT2SUJNwfDT1M+rlyxo+vlWXM5r6O8KM4LgN8q3F24tIiomlYQxcMjWx6tMDgOY4ch44Ga67f4tGedAxK1ro/S7tkQW1tsqJs9VHEZiO/q1AiQ+tdZ9CeNUaOPOcZT2eazcdShdidGu1ZIUmhdIlmVXA66WNyDxXUEXwOcZ762vq4Qc1wvbqBUBpVb3q2NcWdz1N0weXQrag7ScGyF7TAH708K3xSNe27NHBYkWXoHovfOx7PzR491mH7q49T9Z29bW6Faa0KUURc86ZT9ps/wDif8iaujkz63YqWUf9dy58stehzV5UOWwmqM1TnrbrqjNWeeumS7bNnsu0lVFcsI0weHNGOeH5v11wRT8vVPYTbSe9d51TzekjeBfQO5NI98L1gGXZ7sCAQQkpBB5EELxFbDQwA2Mo7vVaxX1BFxCe/wBER77MJVjvbXqY5AQSysOB4ZKsvFe4/wChUHJ4LS6F9yPfFS3KJzw2aPNBSt49nshGeIdZLNxRSQcJnI49yDx5scc8ZEME9a4NcbAad/r4LJ/IULS5ouXaN3omcu/V0rpGbNdbqGVAWLENkjsgZzgZxWxuToi0uEmAwusXZQlDg0x4nGyxdb63KDNxs4iPOCWV1HHuy6Yo2gicbMlx97Cjq+Rou+LD31J9tnfKO3tLaW2hQxyhgFPZ0aMDTgcOByPVWqGhdLK9kjrEdt7rfLWNjja9jcCmUm+l+Fy2zX04ySUmxjxzo5VsFDAcBMO71Wvnk2uI9/onWxt74Xs7qeK3SOWEB3QY0vngragBnkRyyMCtc1E9kzI3OuDgCtsVU10bnhtiNIUfbb+3si6otnGRfwkWVl4c+KritzsnQMNnS2PZ6rW2tlcLiPxUxabys1ncy39oYUjCjQyMOt15GkBwM5OB4ceNVn0oErWQvzidezgrDZyY3OlbYBQdpv5duubfZhMfIFFlZeHdlI8Vadk6Fps+bHs9VpbVyEXbHgplN6CbCea/szGFYIIWRh1uQMcJAMjPPuwD6KrGk/ztZA+98b7OC3Cf/EXStt1KGtd+71kDQbLYxnySiSsvqZY8GrLsnwNNnzC/Z6rU2qkIu2PBWzcvac1ysrz25t3DhQhV1JAUENhwDzJHqrnVUTIn5rHZwtpVuF7ntu4WVkqstyKIiiIoi0nUlWA5kEfVRFX7Xd943tCjKI421yR8cB/k8sZeLw1NJll5E9oYOrUROdlbOeO4mdlOHZyG6+UrhipA6g9hTw8ocfaaInVjYlflAkAKyyM2OeVZEXB9hoir0O6k2Iy8gZy5jnY5PWW66QiY/CZYYs9wMs+MaqIpu6tpUuTPGokDxrGyFtJXQzsrJkY7XWENxHkJzxiiJi+w5mtRGHWKVp2mLRcVjLyM50ah28FuJIGo6jhc4BEbQ2C81taxALEYSCy6mkj7MMihW1YM0ZZgCDgspOcGiKwWzMUUuoViBqUHUAe8BsDI8+B6ByoiUoiKIiiJltDakcPlHLfgjif/AK9daJahkenTsViClkm+UYbV41VsHI5ivXkAixVJri0hw0hWe3m1qGHf/o14OqgMErozq8NS+nUlSKmFso1jv1jilK0KysU0KFmilFLnQoWKIpnd7akUOsTR61bBHZRiCOfldxH6qpVdPJLbk3WI6yPBV6iJz7Fpspn7I7L+oP8A6UXxVTNFVHS/vPoqwpZh/bvKcWW2bSWRY0tzqY4GY4sDxJ48gONa5KWojaXufgOsrF8MrG5xd3lWNVAGAAAOGO70Yrm3N761UOKzUKEChN9KIoiKA20IiiLm3SrtYM0dsp8j7Y/mJGEHmOkk/wBoV7/9H0Jax9U7+38W7hpPHDsK4OV57uEQ1Yny99a5/XtVxV6n6LJFXY8JYhQHuckkAD+dTd5rzta5rZC5xsLDwC3MaXYBWb50g/rovfT+Nc/nlP8AcbxC28hL0TwKPnSD+ui99P4055T/AHG8QnIS9E8Cj50g/rovfT+NOeU/3G8QnIS9E8CqZvfuZs/aNwJ5btkYIseI5IAuFLEHtKTntGrMOVoYm5oe3iPVQaaQ/wBTwKlNz9jWGzYmjgmVi7amd5Ii7YGAMqAMDuGO8+NYTZShlN3SN4j1QU8o/qeBS+9dna39s1vJchEZlLGOSIMdBDAdoEY1AHl3VjFlGCN2cHt4j1UmnlP9TwKg90dytnbPuOvjujI+hkAkkgIGoqSRpUHPZx6Ca3TZWhlbml7eI9VAppB/U8CpHerdzZe0MGdoxIBgSpKiyAdwzxDAdwYEDJrXFlSKL5ZG7rj1Q00h/qeBVNPRLs/PDaD48NVvn24/dVr45D0mcfyo5rJ0TwVr3T3T2Xs9tcUiSS4I62WSNnAPMKBhU8MgA45k1XlyrFLgZG22XHqpFNIP6ngVD33Rvs2a4eea9lkaRy7gy2+lsnJXgmQuOzgHgMAVsblmJrc0PZxHqo5rJ0TwK6Cu0rcDAliAHdrT+NU+eU/3G8QsuQl6J4FUve3crZ+0Ln5RLdsjaFTCSQBcLnHlKTntHvq1DleGJuaHt4j1UGmkP9TwKsO7Nva2NrHbR3CukerDPJGWOp2c504HNiOXICtMuUIJHFxe3iPVSKeUf1PAqU+dIP66L30/jWvnlP8AcbxCchL0TwKPnSD+ui99P4055T/cbxCchL0TwKovTMftFmf/ABP+RNXbyX9bsXNyiP8Ap3LnAavRLytlnVSyiyzmiWV+3qP/AGJZfnRf9KSuNSf7snb4hdusH/RR9ngUvsu020YIjFPGIzGhQER5C6RpBzGe7FYSyUIe7Oab3N9/FZwx13JtzXC1hbdwTvfJkXZqLfEPc4Ogrp1a/EYAGnGNXDHrxWujzjUEwYN17vXYt1bminAnxdq3+m1U/c/qRexfLQwBVTFrzo4/0ZOr7zw7s47q6NZnmF3I7cbd/bt1rnUQaJhy3Zfu/Clt8LiVNtI0Ka5AqaU49o6W4cCO6q9I1jqMh5sLnHgrNW5zawFgubeqX23dbXvITA1mEVyuSBg9lgw7TvgcQKwgbRwPEnKXt72LZM6rmYWFlr+9qjN+Nkm0sLKFyCwMxYjlltJIHozj1VvoZuWqJHjXZaquExQMYetS8+0dvCI/zdAunmvVlgMcwBIcn1GqrYsn53zn32KyZKzN+Ue+1Q+7EcA2PfshYy6VEgIAAAz1enBOR5XHgcjlwGbNUZOeRh2i+HmtNMGc2eRp1rbc+02u1qps5o0h1NhWEec57XlRk8/PSsfRiUiVpLsPekLKmZUmMZhFlbI93765sbi3v5lLuVMbqFwunBGQqrntDj5jXPNRBFM2SBuA0g/8nUrohkfGWSnEqv2mw9vWkQigljMaZKqpibmSTgyoDxJPf31bfUUEzs57Tc7/ACKrtiqo25rSLBb7GvZduWNxbzFVliaJ0kAIU51Y1KPzWGR+EOHDimjbQTtkZiDfBTG51VG5rtISUezdv2kOmOVDFEpwB1LcF44BkQMaky5PmfdzTc7/ACKCOqjbYEWCs/Rvt6W9t5JZgutZOryowDpRSDjuPa+qqFfTNglzW6LXVmllMsec5W6qSsooiKIiiIoiKIiiIoiKIiiIoiKIiiIoiZXu1IovKbj+COLezu9daJaiOPScdisQ0ssvyjDaq9f7wSPwTsL5vKPr7vV7a5s1c92DcAurDk+NmLsT3KHLVRz9a6Fl5tr6gvGJ/sq80HS3kn6jXJypQ84Zns+Yd42ei7mRMpClk5OQ/wAHdx27tv4U5XkdC92iilFERREURZU4Of8A7+o1Cgq22u27Iouu3UPjiFijIz5q5L6SqzjmvNt5XPdBMDg7DeVZbK1iADpEsZI/AVWAPcccvRXMlkkJzXOv2khU3uccCbp3WlYIoiKIiiIoiiN5tvR2cJduLHIRO9j+4DvP7yK6mSclyZQnzG4NHzHYPU6h5AqtV1TadmcdOoLju09qmcDWq68szSAdpyx7/wDXoxyr6rTUjackMJzbAAagB79bryssxk0jHWdqj6trUvS25n+7y/nXH7ZLXkMu/Sk3DwCvUX1WqKr5+vQooiKIiiIoiKIiiIoiKIiiIoiKIiiIoiKIsGiJ90w/clj+nH7PLX1bI/1Bu9F4zKX0X+9a5vmvSLyq21VKiyNVQll1R9nR3myrSL5RHEUEbknS3JGXGNQx5X1V58TOgqnvzb6R3r0JhbPTMZnW0eCZJuk4AA2rgAYABYAAcgAJuFbDXMJuYffBaxRPAsJj77Vtb7p26Sia8vlnSMZ0seeOIBJdiV59kc/qMOrXubmRR5pOz/gY9altEwOz5ZM623/lLXNzZbZjZdQgliJ0M2nJQngcZGVPeueycevFrZ6FwNrg6d/r161m50Na0jQRo3LbZ264S6hnkv45TCAMFVBIUEKC3WHkDz81RJWXidG2O1/exZR0mbI2Rz7297VB7674XcV7NHBPiIaNIVYjzjQthtJPlE99W6KhhfC1z2447dqrVdZKyUtY7Ds2Kf2/smPaNraaruONkQFi2lyxdEzntjByD7ap085pZX2Ze53a9yuTQidjbutZTo2ogvETrk6v5OxPbXTqDoAefPGaqckTETbG48CrGeM8C+FlWtjboxQW13D8tib5SqLqwo0aC3HHWHV5XiOVXZq10kjH5h/j36OpVoqVsbHNztKYW+47RrpTawRfBcqOPmE2K3Oyg1xu6G/vctbaQtFhJ74qWs9gFLS4gbaYdpjGVlLHMehgTjMuePLgRVd9SHSteIrAXw29y3thIYW5+nX7Kh33JYg52wMd+ScY785nqwK9uqD3/wDK1c1d9z3xUjs3d2zWwlgtb5BJI6a7gMOcZBwoVh2cEjgx8o8TyrTLUymcPljwAwbv338FsjhjEZax2nWo2TcdiCG2wCpGCCSQR35Bnwa3DKDQbiDH3/4rWaUnTJ74q3bg7OtreGSO2mE6iTLyBlYFyi6h2eAwNPCufWSySyZ0gsbYDqVynYxjLMN1aKqLciiIoiKIiiIoiKIiiIoiKIiiLWSQKMsQB4k4H11BcALlS1pcbAKJu94ol4Jlz5uA9p/dmqcldG35cVeiydK75sFBXu3JpOGdA8F4e0865s1fI7AYLpw0MUeNrnrUZqqkZCrlkZrEuOpECpai8319WXi0URSFhtIp2W4r9Y/iK5Ffkts/82YO7j72rvZLy2+mAjlxZ3j8dXDYpiKVWGVII/17K8vNBJC7NkFivZwVMU7c+JwI98O1b1qW9FERRFrJIFGWIA89bIoZJXZrBcrTNPHC3PkcAFHfPrpIrQ4BQggkA5x5j3fX6K9DT5DjMZFRiSLWGr8ryOUcvvkOZT4N26z6Dv3aF0jdvfaC5AWQiGXlpY9lj+Qx8fA8fTzrx2VP03U0hL4hns2jSN48xhtss6XKUcuDsHK015tdFFERREURVrePfK3tQVUiWX8BTwH57ch6Of669Bkv9O1NYQ54zGbTpO4eejeqFVlGOHAYu2eq5RtfaktzKZJWyx5DuUdyqO4f6519Ko6KGkiEUIsB3naev3oXm5pnzOznnFMqtLUiiL0tuZ/u8v51x+2S15DLv0pNw8Ar1F9Vqiq+fr0KKIiiIoiKIiiIoiKIiiIoiKIiiIoiKIiiLBoie9Mf3JZfpx+zy19WyP8AUG70XjMo/Sf71rmma9OvMLOqihGqoslkZqUWM0UrGaIsE0U2WKLKyxRFqTUqVoaLJamila4qVKxWSIxRSjFQiMURdi6FfuKf/iG/6UVeayv9cbh4ldvJ/wBLtXQq5SuooiKIiiIoiKIiiIoi0lmVRlmCjxJA/XWLnNaLk2WTWOcbNF1GXO8MK8iXPmHD2n91VZK6JujFXI8nzO04KIut5JW8gBB7x9p4fVVGTKLz8uCvx5Njb82Pd74qInuGc5Zix85J9nhXPknc/ElXmRtYLNFklmtV7rYioPWiKhECgtZFsK2xmygrzdX1VeLRREURbRyFTkEg+asHsa8ZrhcLOOV8bs5hIO0YJ5HtWQc8H0j+GK50mR6V+gEbj63XXi/UFYwWJDt49LJX54b8EfXVf4FD0j3eitfuae3yN7/VJPtWQ8sD0D+Oa3x5HpWaQTvPpZVpf1BWPFgQ3cPW6ZySFjliSfPXSjjZGM1gAHUuRLNJK7OkcSevFa1mtaKIpfZm813bgCOZtIx2Wwy8O4Bs4HoxXMq8j0VUbyxi+0YHiLd6sxVk0WDXYcVPQ9JV0PKjhb1OD/ix9VcaT9H0R+Vzh2g+SuNyvMNIHvtWZukq5Pkxwr6Q5P8AiFGfo+jHzPce0DyR2WJjoA7/AFUFtPeq8nBDzMFP3q4RfQdOMj05rsUmRaGlN44xfacT33t2WVSWtnlwc7DgoauoqqKIiiIoi9L7gyRPsSOJpo0YtceUy5H86lPEE+FeYypTmcOjGFwMewKzTycm8O2Jf5hi+lw+1firzX7ef0+78rp/E29HvR8wxfS4favxU/bz+n3flPibej3o+YYvpcPtX4qft5/T7vynxNvR70fMMX0uH2r8VP28/p935T4m3o96PmGL6XD7V+Kn7ef0+78p8Tb0e9HzDF9Lh9q/FT9vP6fd+U+Jt6Pej5hi+lw+1fip+3n9Pu/KfE29HvR8wxfS4favxU/bz+n3flPibej3o+YYvpcPtX4qft5/T7vynxNvR70fMMX0uH2r8VP28/p935T4m3o96PmGL6XD7V+Kn7ef0+78p8Tb0e9HzDF9Lh9q/FT9vP6fd+U+Jt6Pej5hi+lw+1fip+3n9Pu/KfE29HvR8wxfS4favxU/bz+n3flPibej3o+YYvpcPtX4qft5/T7vynxNvR70fMMX0uH2r8VP28/p935T4m3o96iemG6ja2s1SRHK3AzpZTyglGcA17XJLS2Wx2ei8/Xm8Liua5r0q82s5olkZoosjNEsjNEssZopRRFgmpsllqTRZWWuaKbLUmilYqUWCalSsURFERRSiiLsfQp9xT/8Q3/ShrzWV/rjcPErt0H0u1dBrlK6iiIoiKIkJryNPKdV9JGfZWt0rG/MQFsZDI/5WkphPvDAvIs35qn9+BVd9fC3XdWmZPmdpFt/4UfPvUfvI/Wx/cP41UflXUxqtMyUP7O4e/JRs+3Z3+/0jwUY+vn9dU35QmfhfgrjKCFmq+/3ZMHkJOSST4k5NVnSOOJVkNAFgtCa1XKysjNMVKKaURUalCKdaLNERRFkVk1QvN9fWV4tFERREURFERREURFERREURFERREURFERREURFERRFd7ry29Jqg3QpSdSiKIiiIoiKIiiIoiKIiiIoiKIiiIoiKIiiIoiynMen+Nb6f6gVas+i5Oq6y8+iiINYqSgUUBFSERUotGopCxRSsGilatRSsURYNZBSsURFERRSiiIoi6N0Z/c0v6Y/9OOvM5X/ANgbh4ldrJ/0u0+St4rlq8nKURLCiKO29/RVVqvkV6h+oqvHXG/qu/rW9agslsvOsBpUlbR8x66xHzIUtWxYrWtbtKlZ/wBfVUnR76lIWaxOlSgVLVCyKjWiyKwOjioWanWiBUt1qF//2Q=="/>
          <p:cNvSpPr>
            <a:spLocks noChangeAspect="1" noChangeArrowheads="1"/>
          </p:cNvSpPr>
          <p:nvPr/>
        </p:nvSpPr>
        <p:spPr bwMode="auto">
          <a:xfrm>
            <a:off x="155575" y="-669925"/>
            <a:ext cx="89058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4" descr="data:image/jpeg;base64,/9j/4AAQSkZJRgABAQAAAQABAAD/2wCEAAkGBxISEBQUEhQVFRUVGBYYGRYYFxQYFxgfFxcXHBUaGBgYHCggGB4nHBcWITEhJSkrLi4uFx8zODQsNygtLisBCgoKDg0OGxAQGzAmICQsLCwsLDUyLyw0NCwsLCwsLCw0NCwwLCw3LC8sLCwsLCwsLCwsLCwsLCwsLCwsLCwsLP/AABEIAFkCOAMBEQACEQEDEQH/xAAcAAABBAMBAAAAAAAAAAAAAAAAAwQFBgECBwj/xABUEAACAQMBBAUHBA0JBQgDAAABAgMABBESBQYhMQcTIkFRMmFxgZGS0hQVVKEWIzRCUlVicnOxtMHRFyQzU4KDssPwNTZ0orMlQ2SEk6PT4URjlP/EABsBAQACAwEBAAAAAAAAAAAAAAABBAIDBQYH/8QAPREAAQMCAQcKBQQCAQUBAAAAAQACAwQRIQUSMUFRcZETFFJhgaGxwdHwFTIzU+EGFiJCIzTxJENicpLS/9oADAMBAAIRAxEAPwDjFepWlFERREUROI7KRuSn18P11UkrqePBzx4+CvRZMq5RdsZ8PGyU+bJfAe0fxrR8XpOl3H0Vn4DXWvmd49UnJYyDmp9XH9Vb46+mk+V48PFV5cl1kQu6M9mPhdN6tqgiiIoicWdjLMcRRvIfBVLYz445VpmqIoG50rg0dZA8VmyN7zZoJU1FuPft/wBzj0vGPq1Zrkv/AFHk1mHK33Bx8rK0MnVJ/r3hZl3Hv1/7nPoeM/VqzRn6kya/Dlbbw4eVkOTakf17woW92fNCcSxvH+cpGfRnn6q6sFVDOLxPDtxBVV8T2fMCE2resEURFERRF37d3Z1hFsL5bcWUM7oZyxZELti6kQdph3DA9ArjSPkM2Y1xGjwCzFrXUB9m+xvxNF7sHw1u5vP9zxUXGxH2b7G/E0XuwfDTm8/3PFLjYj7N9jfiaL3YPhpzef7nilxsR9m+xvxNF7sHw05vP9zxS42I+zfY34mi92D4ac3n+54pcbEfZvsb8TRe7B8NObz/AHPFLjYj7N9jfiaL3YPhpzef7nilxsR9m+xvxNF7sHw05vP9zxS42I+zfY34mi92D4ac3n+54pcbEfZvsb8TRe7B8NObz/c8UuNiPs32N+Jovdg+GnN5/ueKXGxH2b7G/E0XuwfDTm8/3PFLjYj7N9jfiaL3YPhpzef7nilxsR9m+xvxNF7sHw05vP8Ac8UuNiPs32N+Jovdg+GnN5/ueKXGxYbfjYwGfmaLh+TB8NObz/c8UuNitO+2w7OBbCW3tooWefiURVODbynSSBxGQPZWFHI9zyHEnDzWisH+EpBDXSXBSymsUW+ahSgmiJJjWShIualEg5qVCQlNZhQU2Y1ksU1krYFrcmch4mtgWg6Ug9SsgkmqQswkmrJZha1KySZqVktGoFkus9Cn3Pc/pV/wCvN5Y+uNw8Su3k76XaukVylfRREURFERREURFERREURFERREURFERREURFERRF4nr1K0ooid2Vi0nHkvj/DxqhW5QjphY4u2eq6mTsky1huMG7fTapq3tETyRx8Tzry1TXz1HzHDYNHveva0mTaelH+NuO04n3uslqpq+iiIoiRuLVH8ocfHv9tW6eumpz/A4bNXvcqNXk6nqh/kbjtGB4+twoqXZEmsLGC+o4AA45PcR++vSU2VoJWFzzmkC5v4+8V43KGRpqZ12/yadB9fXQr9u30exoA932359WD2F/OI8o/V6a8nlT9WSPJjo8B0jpO4au3Hct9Lkprf5TYnZ7971d4IVRQqKFUclUAAegCvHySvldnyEk7Tiuw1rWizRYJSsFKKItJoldSrqGU8CrAEH0g86zjkfG4OYSCNYwKhzQ4WIuFSt4+j6KQF7X7W/wCAf6NvR3ofq8w5163Jf6rljIZV/wAm9LWN+3x3rk1WSmu/lFgdmpc0u7V4naORSrqcFTzH+vGvfwzMmYJIzdp0FcB7HMcWuFiEjW1Yooi7/F/ujJ/f/tslcY/7Q7PALP8AquL101giiIoiKIiiIoiKIiiIoiKIiiIoiKIiiIoi0m8k+g/qqRpRegekL7n2Z+mX9lmrl0P1Tu81qrfolQytXVXASoellK3D1CLBalkSbNU2RJM1SoSLmpCJvKazCxKbuakKCmspraFpcU0c1mtKRepWwJNqyCyCSapWYWhNSsloalZhJ0UrrfQp9z3H6Vf8ArzWV/rj/wBR5ruZO+l2+i6PXLV5FERREURFERREURFERREURFERREURFERREURFEXievUrSnezrTrG4+SOf8K5+UK0U0dx8x0eq6uScnGsl/l8g0ny7fBWBVAGBwArxr3ue4ucbkr6AxjWNDWiwGgIrFZooiKIiiIoimdhbZS2BPU63P32vGB4AaTiqdVSunwzrDZb8qtNCZf7WCuGwttpcq2BpZea5zwPIg4Ga41VSOgI1g61z5oDEepStVFoRREURFERRFXd8d2UvIsqAJ0HYbx/IbzHu8D6897IWWn0Eua/GM6Rs/wDIee0dio11GJ23HzDR6LjUiFSVYEEEgg8CCOYI7q+qNcHAOabgrypBBsVrWSLv8X+6Mn9/+2yVxj/tDs8As/6ri9dNYIoiKIiiIoiKIiiIoiKIiiIoiKIiiIoiKItJvJPoP6qkaUXoDpFP832b+mX9mmrl0H1Tu81qrfolOod24lijaefqmcZ0nSPPjj4ZGa2mseXERtuAqQoow0GR1idycw7qROFaKfWhJBI0nGAeRHnwPXWBrntwc2xWbaBjrFrrjsSb7CtASpu1BBwQSmQRwIPGshVTkXDPFYmkgBsZPBNbrd5lukhBJVxnVjkB5frGPrFbG1YMRedI1eC1PoyJhGNB1+KczbBtFJVrtVI4EExgj08a1iqnIuGeK2upIGmxk8EXW7NrGcSXWgkZAYoDjx4+ijKyZ2LWX4qX0ULMHPtwTZthWP01Pej/AI1nzmo+33FYc2pvud4W13uraRkCS7CEjI1GMZHiMnlUMrZ3/Ky/FS+igZ80luCaNu7s8/8A56e9F/GtnOqkf9ruK181pT/3RxC3l3Et0j6ya7Crng+ECEHyeJP76xGUpXOzWM7MSVkcmRBuc9/bhZav0dROivDdZU8S5CsunB4rpIzxx3+NSMqvaSHs7NGKj4TGWgsfhtTP7D9nZ0naKFs4wGi5+GNRrYa6ptfksNxUCgptHKeC3vtxrCJtMt8I2xnSxiU4PI4JqGZRqHi7Y7jtWbsn07DZz7cEpH0ZQt2xcsYSgYOAhzzJOeWnTgg+msDlaQYZovfrWYyZHpzsE1tdx9nSuEi2gHds4VWiJOAScAHJ4An1VsdlCpYLujsNxUNoYHGwf4LMvRzawxI11edSzYByYwurHEKW599QMqTSOIjZfjoWXMI2tBe6ygd+d0orGOB4pWkEuriQuMAKQQRzzmrdDWvnc5rhay0VVM2JoLTe6tnQp9z3H6Vf8ArmZX+uNw8SruTvpdqnt999Y9m9T1kTydd1mNJUY6vRnOo9+seyuWr6r9p0yWZfTLDPF5yEYDzkK2rHoBoiut3t2FbKS8QiWJI3lBQg6ggJIGeGeBGDyPOiKN2PvrbzWD3rhoYYywbXgns4HALnJJYAAcSTiiKtL0wwZLfJbnqQdJk7HDPLIzpB4jhqoiv0G1YWt1udWmEoJNbgoApGdTa8FeHHjRFQ9o9MVqshSCGWcD77ggIHMqDlsekCiK0bl72w7ShaSJHTQ2lg+nngHslSQRg+aiJ1d7wxIcKC5HeMafb3+qqclaxpsMVfiyfI8XOCxabwxOcMCme840+3u9dI61jjY4JLk+Rgu3FR+3t94LO8itZo5gZtGmUBOq7bFeJLZGCOPDgCDVxUFaKIqtsnfmC5vZbSKOYtD1mqXEfVfayFbB16vKOBw44Pdxoiro6arDAJhuhnxW3/APmoimrTpGtZNnzXyxz9VDIsTLiLrCW6vBUCTTj7avNhyPrIou36ZNns2lkuU8SyRkD0hJGb2CiK6W224JBE0b61mGUZQSD6fDjwweR4GiLxwBXqVpAvgFZbODQgXv7/AE99eGrqk1Exfq0Dd7xX0rJ1IKWnbHr0nedPpuCWqoryKIiiIoiKInuyLtIpVkddeniBkDj3Hl3c/TitNRG6Rha02utUzC9uaDZWb7Nl/qW98fwrl/CndLuVLmR2rK76pnjE2Pzh/ChyU7pdycydtVpVgRkcQa5JFjYqks0UIoiKIiiIoi5d0obHEcy3Cjsy8G/PUc/Wv+E+NfRv0llAzQGnecWaP/U+h7iAvO5Wp8x4kGg6d6o9euXJXqHo3sY59iRRTIHjdrkMp5H+dTHj6wK4FS4tmuOrwC2DQpH+T7ZX0KD3aw5zN0ipzQj+T7ZX0KD3ac5m6RTNCZbV3P2VAms7OWQd4ihMjDz6V4n1Vk2omcbZ/eosFURtrdbODbKO45tpeGOYOBVnk6vb3qLtVs2HutsW8gWeC0haN9WCY2U9lircGwRxU1XfNOx2a5xvvUgApvvHsPYNgivdW0CK7aVxG7knBJwqAnGBz5cvEVMclRIbNceKEAJlawbuSWs10lvEYYCA7mGVeJxhQGALHtLwH4Q8ayJqg4MJNz1p/FN9hPu3eTpBBao0j6sAwSKOypYkkjA4D9VZSc6jbnOdhvUDNKl94dhbAsUD3Nvbxg+SNBZ2xz0ouWbmOQ4Z41rjkqJDZpKkgBUtt6N29WBs1yPwuqhx6cGXOPVmrPJVVvn7ysbtVu3a2Tu/fqTbW9uxXykKFXXzlW44844eeq8j6mM/yJ4rIWKmJtw9korM1nbqqgkkrgAAZJJ8MVqFTMf7FTYKmfO26n9VH/8AzXHwVazKzaeI9Vj/ABVxtdxtkSIrpZwFXUMp0cwwyD7DVY1EwNi4rKwSv8n2yvoUHu1HOZukUzQj+T7ZX0KD3ac5m6RTNCb76WavNsuMjs/K+XmW2nOPRwxWUDy0PcNnmFhIwPGaU0u/59tLq+JiiBBx4L5XtYhfQKuM/wCnps7W734YrmP/AOpqc3UPfjgltzrgw3Etq57yR6V549K4P9msaxokjbM337KyoXGOR0Lvf/IULdWpluLvHNDM+PHTKA3/ACkn1VaZJmRx312Hcqj48+SS2q571aNk7bU2RmfBeFShJ5k8NPH8rseseaufNTkT8mNBx97sV0YakGDlDpbh734Kk3sDCFJnPGZpfXp05PrZm9ldWNwzywaG2XIkYcwSO/sSpvfdlF3Brzo6uPVjnp1tqx58ZqpQB3IuzdNzbfZXK+3LNztFhfddN3udkYOY5va3x1mG1u0d3osC6htoPf6rffzQLu2D8I9EernnT1h1cuPk55cajJ+dyL83TjbfZZZRzeVZnaLC+6+PcmW2hsjqH6hn63HY/p+fdnWMY8a2Q89zxnjDXo8lpn5jmHMJvq+bzwWjW8qbCfrAQGmVkB/BOnjjuBbUfXnvqc5jq4ZuzHfimY9tAc7bhuwSG8N6/wA3WFuhwJFJYctWGAQHzZJOPMPCsqeNvOJZDqUzvdzeKNutWy33BsYUDyayYxqLlyB2eJOBwA4Vz35RneSBr1WXRZk+CMAnVrVP2dsl9rS31wcjsnqhy7fDq19SKAfz810ZJhRsjjHbu19+jcqMcRq3PkPZ5Ke6ONsdZYTQMe3Ar4zz0MGI5+Dah5hiqmUocyYPGh3irdBLnRFh0hc82dYSi2N7CxBt5VBx97kAq/o1cCPyh567EsrDLyDxg4ewudHG4M5VukFWzpD20l5sy1mXgTKQ6/gsEbUv8PMQe+ufk+B0NS9h2d1wr1XKJYGuG1HSl9xbO/M/y46ZL+vJ71pXfTZ71KS6Ex/Nrj9KP8C1Wyx/sDcPErfk/wCl2qK6fOdj/wCY/wAiuUry6dtnZEN3C0U6B0Yd/MflKeasO4iiLiu6ly8NttqyLFkSC4I8A0eqNyPDUNPu0RSW72xJbzduSKAAyCdnVSQNehlJXJ4A4zjPDIHLnRFtuvv+tnCthtG0dFRShOjmpJz1kLDLDicsurVnlRE66Z9udbb2cVu4aK51Sagey4TQIwfNqfPmKDwoi6Nu3sGGygWGFQMAamwNUjY4s57yfq5DgKIm+24khikaJFRp2UOygAscHi2OZ0jGeeMeFVax5bFhrwV2gjD5sdWKabC2crjJqnBFfBXKyoc02CNubNVFyKmeK2CijqXONiqj0ibKN1skTYy9ox495jYL1g9ABRvRHVqjeXRY6sFUr4wybDXipWPff/sD5Xq+3hOp8/XeQCR7JMfg1bVJI9D2wuo2e9ww7dzlhnn1agiP25Z8+DjwoioHRrvpbbOjlFxFJJ1vVldAjONIbOdbD8IcqIrpvhvHDf7v3E0CMidbEmGCA5WaLJ7DEd476Iodt6Nnjd5baRlefqnVU0MSjlmKOWI0rpJDZz3cM0RXLog2fJFsxOtUqXkeRAwwQrYA4HlnBb0NRF5n2amZVHnz7ONdzKMnJ0z3dVuOCt5IiEtZG07b8MfJdW6Nt0YdoG465pVWIR6ShUZL68g6lPIKPerykNMHszydduFvVeoyrleSllEcYBNrm/XfdsTy73EiG2IrKNpTE0fWOxKa1ADZIOkDygi8j5VZCkBeRfAD2Pexavjb20fLOAzi4gDVgL30+7pxv1uBBaQRm2NxLLJKEVCVbI0uxIVIwSeyPbWE1O1g/je6nJuV5aiQiXNDQL30awNZ61Vp9y9oIhdrWTSOJwAT7oOfqrSYJAL2XUblSkc7NEgv77Ew2TsS5uiRbxPJjmVHAeGWPAe2sGsc7QFvnqoYBeVwCl9n7kXTXcNvOjQGYSEMQGGI11McK3HjpHP74VuZTPcbHBUJ8s08cRkYc7EC2/8AAKmry1OynFu0UkxdsrIF0iQkJlUHEnGpR6TXLr8myPluHYaAtUE4rWmUEC2kX0DHSnl9Pcwx9bJYzKnMt2TgeLAcVHpxVU5GmAuSsI3wSPzGSglNrXa0kkRmjs5WjXOXABUY591QMkSkXDlte2Nj+TdIA7YrJu5YPcsQyNDox1itjUmoAopHcxUhsdwIzzGdsGQpXP8A8hs3bt3eq5dVXxRYMIcerQpZrXZxdoVuUMyBsxiaIydkZOU58MceFdSXIFO2LOIcANfsWXPjynM54FhiouLZM7DIjbHox+uvNMybVPGc1htw8V1nVcLTYuCRS0kLlAjahzXByPVWltLM55jDTnDUthmjDc8kW2rL2cgHFGHa08jxPgPE1LqSZouWnTbt2IJozoI0X7Fv8hdZYEkRlE0gQd33rM2CRzCqxx5qv0eSJpZQ2UFotcny3qtPXRsjLmEEqD6XNiotrKiZbq1SQFsZBDHVjAH3mfbXYyaxlBlaOOMmzhY36722awFTme6po3PcBcHDs9lcIr6KuAvVPRP/ALJg/Puf2qavPVX1T2eAW1uhW+q6lFERRF5u6W7ZY9sXGkYD9W+B4tGur2kE+kmu1SG8IWp2ldb6HWA2Lbk8ADccf/MS1z6z6x7PALNuhcm3y2vLtnagS37S6upt144x99IfAHBcnuVV8K6ELBBFd28+nvWsCblWjpXjj2fsyz2dDyZi7nhlxHxZm87SOG/sY7qr0l5JHSu93/CydgLLHQFsjMtxdEcEAhQ+dsPJ9Qi941Ne/AM7fTzRgXO97Nuve3c1wxLaierH4MYJ6tR4cOJ85J76uwxiNgbx3rAm67PsHow2XJZREq0zSIj9eJJFLFlzlQraQOPAY8M5PGuW+rlDzq6lsDQpLcjo9g2bLLKrtK79lGcKDGnAleHAsTzbA4AcBxzhPUulABwQNsoLpw3n6m3WzjPbnGqTH3sQPL+2wx6FcVtoYc52edXj+PRQ4riM0TKdLAqcA4Iwe0oZeHnBB9ddUG+IWC9S7lyFtm2RPEm2tyfXEma4MwtI7efFbRoUzWpSiiKmdI900TWDoCzC5fSAMnJtbgA4HPGc+qrdIwPJaThbzC01DyyMuaMVFbI3Z1QCaaf5PqJA1DHfgZLMOJIPCr81ZZ+YxudZcmGjvHnvdmo2nseS0aGeFzOCdQZRnlgjyScgjPGkVQyYOjeM335JLTugLZIzne/NSG6YZtoTuUYI6ykFlYeVKhA4jwrTVECnY24uLeC3UgJqHusbG+rrCidobHmS5a3jDdXI64ODpxx0kn8nU3sqzHURuiEjrXAPvtVaWnkEpibexI3ewpTf+yKxWyRIxCLIvAE4wEAzj0VXyfIC57nnTbzVjKMZDGNaNF/JI77K4u4HEbOFSMkBSQdMjEqSAef76mhLTC5pda9/BY1wcJWuDb2A8Vh95x+LAfUf/hqRSD73vihrD9n3/wDKN8rdpb60+1sUYQ6hpJUAy9oEgeBqKN4ZBJjY424JXML548LjC/FSG3NhWbQ3SR24WSGPUrKMEkozLjTxPFcYrTDUzNexzn4E+eK3z0sDmPDWYgau5VuKOdtiSIyyFlnAVSraguEPAYzjJarxdGK0OBFrYnrxVJrZDQlrgb3wHVgl9rbuTz7Ns5IlYywqQU5MQTnIB7wRy85rCGqjjqJGuODjpW2Wle+njLRi0aEhtve69ntWga0kRmAV5AJOXDUNBThnlz5E1lBRQRyiTlAQNAw7Mb+SS1cz4yzMIJ1oh3EjjiiM98Ld5FB6ttK8SBkDLjURkCjsoue45kecBr6uCyZQtY0Zz7E6kyOyptl7QwokmieMqzrGxysgIOcZ4q4DY8APGszMyrp8bBwOAvs/CxETqabC5BCneiiwPyS5jnjIV2wVdSoIKYPPuqtlWQGZrmHQNW9WaBhEbg4a1Rt5d3bq1lkt1WWSHUJEIVmBGCFPAcGwSp849FdSmqoZWiVxAdaxx99ipTQSMcWC5GlWXpUBFls8HgQp4f3cdUslH/NJ71qzXfTYpToU+5bj9N/lpVbLH1xuHiVvyf8AS7VC9PrYawz4XP1G3rlK8n+2OmGAoUsopZJ24JrVQoJ5dlWLORz0gcfEURMtibqS2mxtpXFzkT3FvKSreUqhHPa8GYsSR3YXvzRFpufvI9hsITpAZh8pYNxwqLkamYjiOWkHGMkZ8CRG/wD0g7PvNntGiO0raSodNPVEEEsX5ZwCOyTnOORNESN5uLcTbAtcIflEBmkEXEOY53LMgHMPjQ2OeQRzNEU1u30tWxhC3oeKZOy5CMysRwJwo1KeHFSOB7zRFYNkbfi2tDcdQrKsThVZ8AsQobOB5I4448fMK01EXKRlo0qxSzclIHHRrSNhtBoCVYEY7u8equWyUswOBXXmp2zDOaUX20WmIVQST3DmfVUvlL8BiUhpmw/ycVYdn7MVbcxSAMHDBx3HUMMPOMcK6VPFybA06VyKqblZC4aNS4Au70/y/wCadTaPlOr1aP6bl5XUcfScVvVdeiepVItCAKqppUDkAFwAPUKIuIdEm9VnYwzC6YqZDGVxG75Cqc+SDjnRFa9/tv217sO4ktWLIssKElGTtCSFiMMATwZeNEVUu93Xi2XZbTtAFlhUGUYyCA7aZCvfjk3ipzkaaIut7obxx39qsycG8mRM5KOANS+jiCD3gg0ReUdi/wBL6j+6upln/VO8Lrfp7/c7Cu69G7G22LeXHezylT+bGiL/AM4b21y6dv8ABjfeJPlZY5ZkL6x/VYcAPO6tO2LfqLi4uz5UqW1pCe8NLKVJHiNUkR/ujWbANHaewf8APFc4vc5obqF++1/JMt+IruW+sVstHWQiaUmQfa1Dr1Ss2PznwBnj3HFaS8tdYC+HDEeivUscJge6ZxAuLW0mwNx3g8FK7uWt+krfK7uGddPkLGqMjZGDlcZXGrmM8q23u3EWPvaqUvJ3/wAd7ddvJMN05xJZ3cdm8aTrc3gOVyEY3EhiLKO7q9GDy4d+MUcwMtmjAi/r3rN0jnyDlycLDrsNFr9XFRm6Av32q42gVLW1uwUqqgN18iaXBXgRiFxy8fCsGOJDiRbEW8/JWaxlOyOMQOJvcm+3Cw7MU93SvHvdoXU0wQrZu8NvgcQHY62Oc9rSqDI/CaoADv522gdmvt8kqWmnY2Fp+YBzu3QOzvv1KY2Fa7QE05vZIJIZP6ONAcx8TlSSg1KRjnk5rO922Ix8lVl5IOBiJ7bDHsUFuzdJYbEecKCqvcOik8GzcOsHHjzHV8fPWMhbG0X0ADw9VZzJKyrLf7OJ7vwE63avXbZLXJwJbhpZWK9xklKrjv7MYRQfBBVfKsxip3ubqAA7bet1rpoRzkRuxsT3X9FW7qw65dCgByGWNtIJQupQFfA9rzV4ijlkEzQ0F1yLtv8ANYg2PDXo0r0UzW5hJwwOOzBW6Cw2grxE3kSjUmYeqTSygjUqnywdOcHUeOK93C+Y/Va0bib+ncvMSiEfIT22TgxBtrhhzitCD/fzDT+ztWbWgFztub3Z3/6WLicxo6z5I2Te/KLq4ZgoS1YxpjOdTKGkZu7OkpjHIM3PNa2OZI3lbaC4A7jYkbyD+LlZva5n8L6bE+QTDd7eG4mv3hlEZiaJ5YyqsrR6HRCrEsQ2RIDnhyPCtNBXMrInODbFptpve97HVs0LZV0pp3AXvfyVe6RZNUd6fCKQe7GR+sVwRJnZaYR02jgQCuqxubQkf+JPG5Xnivqa8yvVPRP/ALJg/Puf2qavPVX1T2eAW1uhW+q6lFERRF546aVxtd/PFCfqYfu+quzRfR7StTtKWk3q6jd23tI2+23BuNeDxSLr5A3o1nK+gPWPI51QXnQLcbBTfBWzoR3U6uI30q9uUFYQfvY88X9LkcPyQPwjVetmueTGrTv/AApaNaoPSxtf5RtWcg9iHEC/3ees/wDcZx6hVykZmxDrxWLjiu1dGWyPkuy7dCMO69a/jql7WD5wpVf7Ncupfnyk+8FsaLBck6Sej+WykknhUvasS2VGTDk5KuB94M8G5AcDjmejTVIeA12nxWDm2UbuPv3cbOcDJkts5eE8cZPaaPPktzOOR454nIznpmyjr2qA6y9FXe1Iordrh2HVLGZC35OnVkeORyHfmuM1hLs0aVtXAd3LOTbm2TJMPtZbrZRzCxpgRxZ8/ZXzjWfGuvIRTw2GnQN+331LWMSmvSvDo2xdcMAmJh64Iv3g1lSG8Le3xUO0rufR6+dk2J/8PEPYgH7q5VR9V28rYNCsNaVKKIqP0n3zwfIJUxqW6OMjI42844gHz1doYxI8sdoI8wq9VKYoi9ukKq7Z3lnulVZdGFOQFBHHGMnJPdn2muxDSRwklt1wJquSYAPsnOzN77mCJY00FVzjUpJ4knGQw4ca1y0Mcji83uVsirpY2hjbWCdHfy78Ivcb4q1/DYev32LZ8Sm6uH5ScW/t0qhftR0gDLK2TgYyTq51JybETfH32LEZTlAtce+1axb+3SqADEcd5Uknzk6qk5NiJvj77FAypKBa499qyekK7/8A0+43x0+Fw9fvsT4rN1cPytW6Q7sd0PuN8dT8Lh6/fYo+Kz9XD8pM9I954Q+63x1PwqHr99ij4tPsHD8ptHv/AHSyO4EOp9Oey2OwCBjteeszkyEtDbnD3sUDKcwcXWGPvalD0l3nhB7jfHWPwmHaeI9Fs+KT7B77U3uuka+bTho0wc9lOfAjB1EjHH6hWbcl0403Pb6IcpTnYFv/ACm3o7oPcb46x+EwbTx/CzGU5tgVc3i3glvZBJMVyq6QFyFAyTyJPHjz8wq5TUzIGlrNarTzvmOc5TcPSdfKqr9pbSAMlGLHAxknXxNVTkmAm+PvsVtuUJgLWCS2h0k3ksUkT9SFkRkJCsGAYEHB18Dx51kzJULHBwvhj7wR1fK4EWC3i6Ub8KB9obAAyUbJwOZw/OoOSICb48fwshXygaFDbzb3T3wQT9WOrLEaAV8rGc5Y+FWaaijpySy+K1TVD5gAQuhdCf3JP+n/AMuOuLlj643DxK6OT/pdqv1zZxyY6yNHxnGpVbGeeMjhyHsrlK8sW9jFGcxxoh/JVV/UKIlZY1ZSrAMpGCCAQQeYIPOiLSC0jRSiIiqc5VVULx58AMURR0O7VjE/Wpa26OOOtYYww84IXIPooifR30TLEyurLNjq2BBD5RnGkjn2FY+gURRV1szZ93Mwkt4ZZFyCzQgkYxkdYVweY4ZoiU2Xf2UcMnUaIooQWfEZiRMDLEgqAMDifAc6Inl5JbkuJTGTGgkbVjKIdeGOeQ7D8fyTWDo2v+YXWxkr2fKSFpJcW1uF8lC+cAL22AxnCqNRAyM8OGeNGRsZ8osj5Xv+YkpZtpwiJZesUxtp0uDlW1eTpI5581ZrWm621oZkugIjLKmhJhgl10l8K3IjSpbI7hRE/hlWRAykMrDII4hgeRHiCKIoj7D9nfQbT/0IfhoicJu9ZiFoBbQCF21NEIoxGzDGGKYwT2V4/kjwoid29jFHEIkjRYgCojVVCAHmNIGMcTwoib7L2Ja22r5PBFDqxq6tETVpzpzpAzjJx6TRF5B2W+JV8/D2jh9eK7WU48+leNgvwxV7IsvJ1sZOvDiLDvsux3u27aPdhYIp4nlYKzIrqXUvMZmDKDkY4jj6K5WYWSxsIti0cLBZMaaiWaUYizzfeDb8blZN6N7bSW/2dGLiAwJI80kvWJ1YKRydSNecZ1A8PylrBjXGQtAxAvxsPAlYCIspDKR8xDRuFyTxATuz33sRtW4D3ESo8FuI5i6iJtBmZ16zOkEdcO/jx8Kza3PaQ3Egm416lolgljY1zxYOFx74HdZNd1LrY+zmueqvY5JXCu7vInbA6woEYdlznWSRk5YZ7qwbHIGWJJAOvUcMPBbqqR08gIjDcMABa4xN/HHYFE7C2NsiOWC7G1VWYaHcLc26ljwZ0bGCULcCp5jhWUcM0ILcS3YRhv6lsq68VWHJgHQCL3tqHXs8FYtm797PfaNyDNHGOqgVZZGEaS6GnLhWfA7JlHA88kjI40jBljuzGxOjsVaopZact5UWuLj3t6tSgNgbxbP2df3EAmL2twI3E5ZZEEhDawXQY0lWTtdxU5PHhjC1rm8m0/yaThr9g3VutiqJGtqZG4EDQNmi+8diZ3m7ewokkljvlkKK7pClxAxJUEqo09o8cD99RJHMBZ7nWOGPXqWymrM97WxwsuMbhui2vsSm9O27cbCtbaCeGVwLdJBG6sRojy5IUnHbUe2tOULtuCLXPcrH6fidJUmU6gces/8AJTro53lhgsxaX5ESHW0Mr8InSRmYq0nJHUluZHDTipa+KujLW4m1nN16LX22O0eKpV8L6aqc4aM4kHvt2aFLX209n27W9xDMs6JOBK0cqyCJWilXWwj4EBmTOc4znuqrSZNp6SbN0PcDmg6dw0eurWsJqmeojxH8RpsnV/tDY5u4rx7q3Zg4VHDxsqsI5MBpBnQNOsgEjj5zirbKaRs5Oc65b8l8LXGIHDitBlvCG5osDp8ktszeG0+X3pM8XWHqI0TrF1OscPWgquckZnfiPA+FS54ZAZT8uJvq1N07xZRyZc9rLY7OJ8FD7r7fitLi4iu3WKO5ZJY5XOmMsIljljZzwU4jVhnnk+HGhkaQVFG1jcXNuCNdiSQd2NuxWspRlk2fqNrdgt5Kc2TtbZUM5WO6iMjqmC0ikMrM+kRt5LcQc6cnyc91WKWijpI3Zmi5zidVhoOyw2rRPNLUObnDG2CpHSLdBLCeTUCZcjT3jrHwfqJPqrhZHgE+Uo5A693OcRstcjvt5XXXq3mOmcy2gAb9S4XX09eZXqnon/2TB+fc/tU1eeqvqns8AtrdCt9V1KKIiiLz503rja3pgiP/ADSj91dih+l2nyWt2lQm4O7LbRvUiOeqTtzMM8EB8kHuLHgPSx7q21EvJMvr1KALlei9uX6WdlLNgBYImKqOA7K9hQO7JwB6a4rGl7w3athwXmfdfZjXt/BCx1GaUGQnvAy8x9JVXruSv5OMuGofgLUMSu/b5b+22zZYYpVdzICxEenMajgrFSRkE5AH5LeGDyIaZ0oJGpbS6ybnpT2SUJNwfDT1M+rlyxo+vlWXM5r6O8KM4LgN8q3F24tIiomlYQxcMjWx6tMDgOY4ch44Ga67f4tGedAxK1ro/S7tkQW1tsqJs9VHEZiO/q1AiQ+tdZ9CeNUaOPOcZT2eazcdShdidGu1ZIUmhdIlmVXA66WNyDxXUEXwOcZ762vq4Qc1wvbqBUBpVb3q2NcWdz1N0weXQrag7ScGyF7TAH708K3xSNe27NHBYkWXoHovfOx7PzR491mH7q49T9Z29bW6Faa0KUURc86ZT9ps/wDif8iaujkz63YqWUf9dy58stehzV5UOWwmqM1TnrbrqjNWeeumS7bNnsu0lVFcsI0weHNGOeH5v11wRT8vVPYTbSe9d51TzekjeBfQO5NI98L1gGXZ7sCAQQkpBB5EELxFbDQwA2Mo7vVaxX1BFxCe/wBER77MJVjvbXqY5AQSysOB4ZKsvFe4/wChUHJ4LS6F9yPfFS3KJzw2aPNBSt49nshGeIdZLNxRSQcJnI49yDx5scc8ZEME9a4NcbAad/r4LJ/IULS5ouXaN3omcu/V0rpGbNdbqGVAWLENkjsgZzgZxWxuToi0uEmAwusXZQlDg0x4nGyxdb63KDNxs4iPOCWV1HHuy6Yo2gicbMlx97Cjq+Rou+LD31J9tnfKO3tLaW2hQxyhgFPZ0aMDTgcOByPVWqGhdLK9kjrEdt7rfLWNjja9jcCmUm+l+Fy2zX04ySUmxjxzo5VsFDAcBMO71Wvnk2uI9/onWxt74Xs7qeK3SOWEB3QY0vngragBnkRyyMCtc1E9kzI3OuDgCtsVU10bnhtiNIUfbb+3si6otnGRfwkWVl4c+KritzsnQMNnS2PZ6rW2tlcLiPxUxabys1ncy39oYUjCjQyMOt15GkBwM5OB4ceNVn0oErWQvzidezgrDZyY3OlbYBQdpv5duubfZhMfIFFlZeHdlI8Vadk6Fps+bHs9VpbVyEXbHgplN6CbCea/szGFYIIWRh1uQMcJAMjPPuwD6KrGk/ztZA+98b7OC3Cf/EXStt1KGtd+71kDQbLYxnySiSsvqZY8GrLsnwNNnzC/Z6rU2qkIu2PBWzcvac1ysrz25t3DhQhV1JAUENhwDzJHqrnVUTIn5rHZwtpVuF7ntu4WVkqstyKIiiIoi0nUlWA5kEfVRFX7Xd943tCjKI421yR8cB/k8sZeLw1NJll5E9oYOrUROdlbOeO4mdlOHZyG6+UrhipA6g9hTw8ocfaaInVjYlflAkAKyyM2OeVZEXB9hoir0O6k2Iy8gZy5jnY5PWW66QiY/CZYYs9wMs+MaqIpu6tpUuTPGokDxrGyFtJXQzsrJkY7XWENxHkJzxiiJi+w5mtRGHWKVp2mLRcVjLyM50ah28FuJIGo6jhc4BEbQ2C81taxALEYSCy6mkj7MMihW1YM0ZZgCDgspOcGiKwWzMUUuoViBqUHUAe8BsDI8+B6ByoiUoiKIiiJltDakcPlHLfgjif/AK9daJahkenTsViClkm+UYbV41VsHI5ivXkAixVJri0hw0hWe3m1qGHf/o14OqgMErozq8NS+nUlSKmFso1jv1jilK0KysU0KFmilFLnQoWKIpnd7akUOsTR61bBHZRiCOfldxH6qpVdPJLbk3WI6yPBV6iJz7Fpspn7I7L+oP8A6UXxVTNFVHS/vPoqwpZh/bvKcWW2bSWRY0tzqY4GY4sDxJ48gONa5KWojaXufgOsrF8MrG5xd3lWNVAGAAAOGO70Yrm3N761UOKzUKEChN9KIoiKA20IiiLm3SrtYM0dsp8j7Y/mJGEHmOkk/wBoV7/9H0Jax9U7+38W7hpPHDsK4OV57uEQ1Yny99a5/XtVxV6n6LJFXY8JYhQHuckkAD+dTd5rzta5rZC5xsLDwC3MaXYBWb50g/rovfT+Nc/nlP8AcbxC28hL0TwKPnSD+ui99P4055T/AHG8QnIS9E8Cj50g/rovfT+NOeU/3G8QnIS9E8CqZvfuZs/aNwJ5btkYIseI5IAuFLEHtKTntGrMOVoYm5oe3iPVQaaQ/wBTwKlNz9jWGzYmjgmVi7amd5Ii7YGAMqAMDuGO8+NYTZShlN3SN4j1QU8o/qeBS+9dna39s1vJchEZlLGOSIMdBDAdoEY1AHl3VjFlGCN2cHt4j1UmnlP9TwKg90dytnbPuOvjujI+hkAkkgIGoqSRpUHPZx6Ca3TZWhlbml7eI9VAppB/U8CpHerdzZe0MGdoxIBgSpKiyAdwzxDAdwYEDJrXFlSKL5ZG7rj1Q00h/qeBVNPRLs/PDaD48NVvn24/dVr45D0mcfyo5rJ0TwVr3T3T2Xs9tcUiSS4I62WSNnAPMKBhU8MgA45k1XlyrFLgZG22XHqpFNIP6ngVD33Rvs2a4eea9lkaRy7gy2+lsnJXgmQuOzgHgMAVsblmJrc0PZxHqo5rJ0TwK6Cu0rcDAliAHdrT+NU+eU/3G8QsuQl6J4FUve3crZ+0Ln5RLdsjaFTCSQBcLnHlKTntHvq1DleGJuaHt4j1UGmkP9TwKsO7Nva2NrHbR3CukerDPJGWOp2c504HNiOXICtMuUIJHFxe3iPVSKeUf1PAqU+dIP66L30/jWvnlP8AcbxCchL0TwKPnSD+ui99P4055T/cbxCchL0TwKovTMftFmf/ABP+RNXbyX9bsXNyiP8Ap3LnAavRLytlnVSyiyzmiWV+3qP/AGJZfnRf9KSuNSf7snb4hdusH/RR9ngUvsu020YIjFPGIzGhQER5C6RpBzGe7FYSyUIe7Oab3N9/FZwx13JtzXC1hbdwTvfJkXZqLfEPc4Ogrp1a/EYAGnGNXDHrxWujzjUEwYN17vXYt1bminAnxdq3+m1U/c/qRexfLQwBVTFrzo4/0ZOr7zw7s47q6NZnmF3I7cbd/bt1rnUQaJhy3Zfu/Clt8LiVNtI0Ka5AqaU49o6W4cCO6q9I1jqMh5sLnHgrNW5zawFgubeqX23dbXvITA1mEVyuSBg9lgw7TvgcQKwgbRwPEnKXt72LZM6rmYWFlr+9qjN+Nkm0sLKFyCwMxYjlltJIHozj1VvoZuWqJHjXZaquExQMYetS8+0dvCI/zdAunmvVlgMcwBIcn1GqrYsn53zn32KyZKzN+Ue+1Q+7EcA2PfshYy6VEgIAAAz1enBOR5XHgcjlwGbNUZOeRh2i+HmtNMGc2eRp1rbc+02u1qps5o0h1NhWEec57XlRk8/PSsfRiUiVpLsPekLKmZUmMZhFlbI93765sbi3v5lLuVMbqFwunBGQqrntDj5jXPNRBFM2SBuA0g/8nUrohkfGWSnEqv2mw9vWkQigljMaZKqpibmSTgyoDxJPf31bfUUEzs57Tc7/ACKrtiqo25rSLBb7GvZduWNxbzFVliaJ0kAIU51Y1KPzWGR+EOHDimjbQTtkZiDfBTG51VG5rtISUezdv2kOmOVDFEpwB1LcF44BkQMaky5PmfdzTc7/ACKCOqjbYEWCs/Rvt6W9t5JZgutZOryowDpRSDjuPa+qqFfTNglzW6LXVmllMsec5W6qSsooiKIiiIoiKIiiIoiKIiiIoiKIiiIoiZXu1IovKbj+COLezu9daJaiOPScdisQ0ssvyjDaq9f7wSPwTsL5vKPr7vV7a5s1c92DcAurDk+NmLsT3KHLVRz9a6Fl5tr6gvGJ/sq80HS3kn6jXJypQ84Zns+Yd42ei7mRMpClk5OQ/wAHdx27tv4U5XkdC92iilFERREURZU4Of8A7+o1Cgq22u27Iouu3UPjiFijIz5q5L6SqzjmvNt5XPdBMDg7DeVZbK1iADpEsZI/AVWAPcccvRXMlkkJzXOv2khU3uccCbp3WlYIoiKIiiIoiiN5tvR2cJduLHIRO9j+4DvP7yK6mSclyZQnzG4NHzHYPU6h5AqtV1TadmcdOoLju09qmcDWq68szSAdpyx7/wDXoxyr6rTUjackMJzbAAagB79bryssxk0jHWdqj6trUvS25n+7y/nXH7ZLXkMu/Sk3DwCvUX1WqKr5+vQooiKIiiIoiKIiiIoiKIiiIoiKIiiIoiKIsGiJ90w/clj+nH7PLX1bI/1Bu9F4zKX0X+9a5vmvSLyq21VKiyNVQll1R9nR3myrSL5RHEUEbknS3JGXGNQx5X1V58TOgqnvzb6R3r0JhbPTMZnW0eCZJuk4AA2rgAYABYAAcgAJuFbDXMJuYffBaxRPAsJj77Vtb7p26Sia8vlnSMZ0seeOIBJdiV59kc/qMOrXubmRR5pOz/gY9altEwOz5ZM623/lLXNzZbZjZdQgliJ0M2nJQngcZGVPeueycevFrZ6FwNrg6d/r161m50Na0jQRo3LbZ264S6hnkv45TCAMFVBIUEKC3WHkDz81RJWXidG2O1/exZR0mbI2Rz7297VB7674XcV7NHBPiIaNIVYjzjQthtJPlE99W6KhhfC1z2447dqrVdZKyUtY7Ds2Kf2/smPaNraaruONkQFi2lyxdEzntjByD7ap085pZX2Ze53a9yuTQidjbutZTo2ogvETrk6v5OxPbXTqDoAefPGaqckTETbG48CrGeM8C+FlWtjboxQW13D8tib5SqLqwo0aC3HHWHV5XiOVXZq10kjH5h/j36OpVoqVsbHNztKYW+47RrpTawRfBcqOPmE2K3Oyg1xu6G/vctbaQtFhJ74qWs9gFLS4gbaYdpjGVlLHMehgTjMuePLgRVd9SHSteIrAXw29y3thIYW5+nX7Kh33JYg52wMd+ScY785nqwK9uqD3/wDK1c1d9z3xUjs3d2zWwlgtb5BJI6a7gMOcZBwoVh2cEjgx8o8TyrTLUymcPljwAwbv338FsjhjEZax2nWo2TcdiCG2wCpGCCSQR35Bnwa3DKDQbiDH3/4rWaUnTJ74q3bg7OtreGSO2mE6iTLyBlYFyi6h2eAwNPCufWSySyZ0gsbYDqVynYxjLMN1aKqLciiIoiKIiiIoiKIiiIoiKIiiLWSQKMsQB4k4H11BcALlS1pcbAKJu94ol4Jlz5uA9p/dmqcldG35cVeiydK75sFBXu3JpOGdA8F4e0865s1fI7AYLpw0MUeNrnrUZqqkZCrlkZrEuOpECpai8319WXi0URSFhtIp2W4r9Y/iK5Ffkts/82YO7j72rvZLy2+mAjlxZ3j8dXDYpiKVWGVII/17K8vNBJC7NkFivZwVMU7c+JwI98O1b1qW9FERRFrJIFGWIA89bIoZJXZrBcrTNPHC3PkcAFHfPrpIrQ4BQggkA5x5j3fX6K9DT5DjMZFRiSLWGr8ryOUcvvkOZT4N26z6Dv3aF0jdvfaC5AWQiGXlpY9lj+Qx8fA8fTzrx2VP03U0hL4hns2jSN48xhtss6XKUcuDsHK015tdFFERREURVrePfK3tQVUiWX8BTwH57ch6Of669Bkv9O1NYQ54zGbTpO4eejeqFVlGOHAYu2eq5RtfaktzKZJWyx5DuUdyqO4f6519Ko6KGkiEUIsB3naev3oXm5pnzOznnFMqtLUiiL0tuZ/u8v51x+2S15DLv0pNw8Ar1F9Vqiq+fr0KKIiiIoiKIiiIoiKIiiIoiKIiiIoiKIiiLBoie9Mf3JZfpx+zy19WyP8AUG70XjMo/Sf71rmma9OvMLOqihGqoslkZqUWM0UrGaIsE0U2WKLKyxRFqTUqVoaLJamila4qVKxWSIxRSjFQiMURdi6FfuKf/iG/6UVeayv9cbh4ldvJ/wBLtXQq5SuooiKIiiIoiKIiiIoi0lmVRlmCjxJA/XWLnNaLk2WTWOcbNF1GXO8MK8iXPmHD2n91VZK6JujFXI8nzO04KIut5JW8gBB7x9p4fVVGTKLz8uCvx5Njb82Pd74qInuGc5Zix85J9nhXPknc/ElXmRtYLNFklmtV7rYioPWiKhECgtZFsK2xmygrzdX1VeLRREURbRyFTkEg+asHsa8ZrhcLOOV8bs5hIO0YJ5HtWQc8H0j+GK50mR6V+gEbj63XXi/UFYwWJDt49LJX54b8EfXVf4FD0j3eitfuae3yN7/VJPtWQ8sD0D+Oa3x5HpWaQTvPpZVpf1BWPFgQ3cPW6ZySFjliSfPXSjjZGM1gAHUuRLNJK7OkcSevFa1mtaKIpfZm813bgCOZtIx2Wwy8O4Bs4HoxXMq8j0VUbyxi+0YHiLd6sxVk0WDXYcVPQ9JV0PKjhb1OD/ix9VcaT9H0R+Vzh2g+SuNyvMNIHvtWZukq5Pkxwr6Q5P8AiFGfo+jHzPce0DyR2WJjoA7/AFUFtPeq8nBDzMFP3q4RfQdOMj05rsUmRaGlN44xfacT33t2WVSWtnlwc7DgoauoqqKIiiIoi9L7gyRPsSOJpo0YtceUy5H86lPEE+FeYypTmcOjGFwMewKzTycm8O2Jf5hi+lw+1firzX7ef0+78rp/E29HvR8wxfS4favxU/bz+n3flPibej3o+YYvpcPtX4qft5/T7vynxNvR70fMMX0uH2r8VP28/p935T4m3o96PmGL6XD7V+Kn7ef0+78p8Tb0e9HzDF9Lh9q/FT9vP6fd+U+Jt6Pej5hi+lw+1fip+3n9Pu/KfE29HvR8wxfS4favxU/bz+n3flPibej3o+YYvpcPtX4qft5/T7vynxNvR70fMMX0uH2r8VP28/p935T4m3o96PmGL6XD7V+Kn7ef0+78p8Tb0e9HzDF9Lh9q/FT9vP6fd+U+Jt6Pej5hi+lw+1fip+3n9Pu/KfE29HvR8wxfS4favxU/bz+n3flPibej3o+YYvpcPtX4qft5/T7vynxNvR70fMMX0uH2r8VP28/p935T4m3o96iemG6ja2s1SRHK3AzpZTyglGcA17XJLS2Wx2ei8/Xm8Liua5r0q82s5olkZoosjNEsjNEssZopRRFgmpsllqTRZWWuaKbLUmilYqUWCalSsURFERRSiiLsfQp9xT/8Q3/ShrzWV/rjcPErt0H0u1dBrlK6iiIoiKIkJryNPKdV9JGfZWt0rG/MQFsZDI/5WkphPvDAvIs35qn9+BVd9fC3XdWmZPmdpFt/4UfPvUfvI/Wx/cP41UflXUxqtMyUP7O4e/JRs+3Z3+/0jwUY+vn9dU35QmfhfgrjKCFmq+/3ZMHkJOSST4k5NVnSOOJVkNAFgtCa1XKysjNMVKKaURUalCKdaLNERRFkVk1QvN9fWV4tFERREURFERREURFERREURFERREURFERREURFERRFd7ry29Jqg3QpSdSiKIiiIoiKIiiIoiKIiiIoiKIiiIoiKIiiIoiynMen+Nb6f6gVas+i5Oq6y8+iiINYqSgUUBFSERUotGopCxRSsGilatRSsURYNZBSsURFERRSiiIoi6N0Z/c0v6Y/9OOvM5X/ANgbh4ldrJ/0u0+St4rlq8nKURLCiKO29/RVVqvkV6h+oqvHXG/qu/rW9agslsvOsBpUlbR8x66xHzIUtWxYrWtbtKlZ/wBfVUnR76lIWaxOlSgVLVCyKjWiyKwOjioWanWiBUt1qF//2Q=="/>
          <p:cNvSpPr>
            <a:spLocks noChangeAspect="1" noChangeArrowheads="1"/>
          </p:cNvSpPr>
          <p:nvPr/>
        </p:nvSpPr>
        <p:spPr bwMode="auto">
          <a:xfrm>
            <a:off x="307975" y="-517525"/>
            <a:ext cx="89058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403649" y="4941168"/>
            <a:ext cx="2729254" cy="75608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r>
              <a:rPr lang="nl-NL" dirty="0" smtClean="0"/>
              <a:t>Storage CS</a:t>
            </a:r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en-US" dirty="0"/>
          </a:p>
        </p:txBody>
      </p:sp>
      <p:sp>
        <p:nvSpPr>
          <p:cNvPr id="3" name="Flowchart: Magnetic Disk 2"/>
          <p:cNvSpPr/>
          <p:nvPr/>
        </p:nvSpPr>
        <p:spPr>
          <a:xfrm>
            <a:off x="5076056" y="3825044"/>
            <a:ext cx="1800200" cy="468052"/>
          </a:xfrm>
          <a:prstGeom prst="flowChartMagneticDis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0" name="Rounded Rectangle 29"/>
          <p:cNvSpPr/>
          <p:nvPr/>
        </p:nvSpPr>
        <p:spPr>
          <a:xfrm>
            <a:off x="4581245" y="4941168"/>
            <a:ext cx="2511035" cy="75608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r>
              <a:rPr lang="nl-NL" dirty="0" err="1" smtClean="0"/>
              <a:t>Compute</a:t>
            </a:r>
            <a:r>
              <a:rPr lang="nl-NL" dirty="0" smtClean="0"/>
              <a:t> CS</a:t>
            </a:r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1340885" y="2703215"/>
            <a:ext cx="2871075" cy="18722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1619672" y="3207271"/>
            <a:ext cx="2339752" cy="1161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r>
              <a:rPr lang="nl-NL" dirty="0" smtClean="0"/>
              <a:t>SOA CS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en-US" dirty="0"/>
          </a:p>
        </p:txBody>
      </p:sp>
      <p:sp>
        <p:nvSpPr>
          <p:cNvPr id="80" name="Cube 79"/>
          <p:cNvSpPr/>
          <p:nvPr/>
        </p:nvSpPr>
        <p:spPr>
          <a:xfrm>
            <a:off x="2051720" y="3855342"/>
            <a:ext cx="1480486" cy="306809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SOA</a:t>
            </a:r>
            <a:endParaRPr lang="en-US" sz="1400" dirty="0"/>
          </a:p>
        </p:txBody>
      </p:sp>
      <p:sp>
        <p:nvSpPr>
          <p:cNvPr id="83" name="Cube 82"/>
          <p:cNvSpPr/>
          <p:nvPr/>
        </p:nvSpPr>
        <p:spPr>
          <a:xfrm>
            <a:off x="2051720" y="3567311"/>
            <a:ext cx="1480486" cy="306809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Service Bus</a:t>
            </a:r>
            <a:endParaRPr lang="en-US" sz="1400" dirty="0"/>
          </a:p>
        </p:txBody>
      </p:sp>
      <p:sp>
        <p:nvSpPr>
          <p:cNvPr id="16" name="Can 15"/>
          <p:cNvSpPr/>
          <p:nvPr/>
        </p:nvSpPr>
        <p:spPr>
          <a:xfrm>
            <a:off x="5188690" y="3205992"/>
            <a:ext cx="648072" cy="792088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r>
              <a:rPr lang="nl-NL" sz="1200" dirty="0" smtClean="0"/>
              <a:t>PDB1</a:t>
            </a:r>
            <a:endParaRPr lang="en-US" sz="1200" dirty="0"/>
          </a:p>
        </p:txBody>
      </p:sp>
      <p:sp>
        <p:nvSpPr>
          <p:cNvPr id="17" name="Oval 16"/>
          <p:cNvSpPr/>
          <p:nvPr/>
        </p:nvSpPr>
        <p:spPr>
          <a:xfrm>
            <a:off x="5260698" y="3422016"/>
            <a:ext cx="522312" cy="26890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smtClean="0"/>
              <a:t>HR</a:t>
            </a:r>
            <a:endParaRPr lang="en-US" sz="1000" dirty="0"/>
          </a:p>
        </p:txBody>
      </p:sp>
      <p:sp>
        <p:nvSpPr>
          <p:cNvPr id="18" name="Can 17"/>
          <p:cNvSpPr/>
          <p:nvPr/>
        </p:nvSpPr>
        <p:spPr>
          <a:xfrm>
            <a:off x="6012160" y="3212976"/>
            <a:ext cx="648072" cy="792088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r>
              <a:rPr lang="nl-NL" sz="1200" dirty="0" smtClean="0"/>
              <a:t>PDB2</a:t>
            </a:r>
            <a:endParaRPr lang="en-US" sz="1200" dirty="0"/>
          </a:p>
        </p:txBody>
      </p:sp>
      <p:sp>
        <p:nvSpPr>
          <p:cNvPr id="19" name="Oval 18"/>
          <p:cNvSpPr/>
          <p:nvPr/>
        </p:nvSpPr>
        <p:spPr>
          <a:xfrm>
            <a:off x="6084168" y="3429000"/>
            <a:ext cx="522312" cy="26890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 smtClean="0"/>
              <a:t>APP</a:t>
            </a:r>
            <a:endParaRPr lang="en-US" sz="700" dirty="0"/>
          </a:p>
        </p:txBody>
      </p:sp>
      <p:sp>
        <p:nvSpPr>
          <p:cNvPr id="4" name="Flowchart: Direct Access Storage 3"/>
          <p:cNvSpPr/>
          <p:nvPr/>
        </p:nvSpPr>
        <p:spPr>
          <a:xfrm>
            <a:off x="4136427" y="3657237"/>
            <a:ext cx="147541" cy="216883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4" idx="4"/>
            <a:endCxn id="17" idx="2"/>
          </p:cNvCxnSpPr>
          <p:nvPr/>
        </p:nvCxnSpPr>
        <p:spPr>
          <a:xfrm flipV="1">
            <a:off x="4283968" y="3556468"/>
            <a:ext cx="976730" cy="20921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lowchart: Direct Access Storage 22"/>
          <p:cNvSpPr/>
          <p:nvPr/>
        </p:nvSpPr>
        <p:spPr>
          <a:xfrm>
            <a:off x="3458435" y="3918078"/>
            <a:ext cx="147541" cy="216883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23" idx="4"/>
            <a:endCxn id="4" idx="1"/>
          </p:cNvCxnSpPr>
          <p:nvPr/>
        </p:nvCxnSpPr>
        <p:spPr>
          <a:xfrm flipV="1">
            <a:off x="3605976" y="3765679"/>
            <a:ext cx="530451" cy="26084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69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572000" y="2708920"/>
            <a:ext cx="4248472" cy="38164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en-US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4806268" y="5805264"/>
            <a:ext cx="3510148" cy="468052"/>
          </a:xfrm>
          <a:prstGeom prst="flowChartMagneticDis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2712779"/>
            <a:ext cx="3888433" cy="29484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r>
              <a:rPr lang="nl-NL" dirty="0" smtClean="0"/>
              <a:t>SOA CS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</p:txBody>
      </p:sp>
      <p:sp>
        <p:nvSpPr>
          <p:cNvPr id="7" name="Rounded Rectangle 6"/>
          <p:cNvSpPr/>
          <p:nvPr/>
        </p:nvSpPr>
        <p:spPr>
          <a:xfrm>
            <a:off x="611560" y="3207270"/>
            <a:ext cx="3347864" cy="227395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r>
              <a:rPr lang="nl-NL" dirty="0" smtClean="0"/>
              <a:t>SOA CS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916448" y="3573016"/>
            <a:ext cx="2615757" cy="1728191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400" dirty="0" smtClean="0"/>
          </a:p>
          <a:p>
            <a:pPr algn="ctr"/>
            <a:r>
              <a:rPr lang="nl-NL" sz="1400" dirty="0" smtClean="0"/>
              <a:t>SOA</a:t>
            </a:r>
          </a:p>
          <a:p>
            <a:pPr algn="ctr"/>
            <a:endParaRPr lang="nl-NL" sz="1400" dirty="0" smtClean="0"/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nl-NL" sz="1400" dirty="0"/>
          </a:p>
        </p:txBody>
      </p:sp>
      <p:sp>
        <p:nvSpPr>
          <p:cNvPr id="9" name="Cube 8"/>
          <p:cNvSpPr/>
          <p:nvPr/>
        </p:nvSpPr>
        <p:spPr>
          <a:xfrm>
            <a:off x="916449" y="3573016"/>
            <a:ext cx="2287399" cy="306809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Service Bus</a:t>
            </a:r>
            <a:endParaRPr lang="en-US" sz="1400" dirty="0"/>
          </a:p>
        </p:txBody>
      </p:sp>
      <p:sp>
        <p:nvSpPr>
          <p:cNvPr id="10" name="Can 9"/>
          <p:cNvSpPr/>
          <p:nvPr/>
        </p:nvSpPr>
        <p:spPr>
          <a:xfrm>
            <a:off x="4932040" y="3248551"/>
            <a:ext cx="2376264" cy="2700729"/>
          </a:xfrm>
          <a:prstGeom prst="can">
            <a:avLst>
              <a:gd name="adj" fmla="val 1616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r>
              <a:rPr lang="nl-NL" sz="1200" dirty="0" smtClean="0"/>
              <a:t>PDB1</a:t>
            </a:r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</p:txBody>
      </p:sp>
      <p:sp>
        <p:nvSpPr>
          <p:cNvPr id="11" name="Oval 10"/>
          <p:cNvSpPr/>
          <p:nvPr/>
        </p:nvSpPr>
        <p:spPr>
          <a:xfrm>
            <a:off x="5148064" y="3567311"/>
            <a:ext cx="2016224" cy="230996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smtClean="0"/>
              <a:t>HR</a:t>
            </a:r>
          </a:p>
          <a:p>
            <a:pPr algn="ctr"/>
            <a:endParaRPr lang="nl-NL" sz="1000" dirty="0"/>
          </a:p>
          <a:p>
            <a:pPr algn="ctr"/>
            <a:endParaRPr lang="nl-NL" sz="1000" dirty="0" smtClean="0"/>
          </a:p>
          <a:p>
            <a:pPr algn="ctr"/>
            <a:endParaRPr lang="nl-NL" sz="1000" dirty="0"/>
          </a:p>
          <a:p>
            <a:pPr algn="ctr"/>
            <a:endParaRPr lang="nl-NL" sz="1000" dirty="0" smtClean="0"/>
          </a:p>
          <a:p>
            <a:pPr algn="ctr"/>
            <a:endParaRPr lang="nl-NL" sz="1000" dirty="0"/>
          </a:p>
          <a:p>
            <a:pPr algn="ctr"/>
            <a:endParaRPr lang="nl-NL" sz="1000" dirty="0" smtClean="0"/>
          </a:p>
          <a:p>
            <a:pPr algn="ctr"/>
            <a:endParaRPr lang="nl-NL" sz="1000" dirty="0"/>
          </a:p>
          <a:p>
            <a:pPr algn="ctr"/>
            <a:endParaRPr lang="nl-NL" sz="1000" dirty="0" smtClean="0"/>
          </a:p>
          <a:p>
            <a:pPr algn="ctr"/>
            <a:endParaRPr lang="nl-NL" sz="1000" dirty="0"/>
          </a:p>
          <a:p>
            <a:pPr algn="ctr"/>
            <a:endParaRPr lang="nl-NL" sz="1000" dirty="0" smtClean="0"/>
          </a:p>
          <a:p>
            <a:pPr algn="ctr"/>
            <a:endParaRPr lang="nl-NL" sz="1000" dirty="0"/>
          </a:p>
          <a:p>
            <a:pPr algn="ctr"/>
            <a:endParaRPr lang="en-US" sz="1000" dirty="0"/>
          </a:p>
        </p:txBody>
      </p:sp>
      <p:sp>
        <p:nvSpPr>
          <p:cNvPr id="12" name="Can 11"/>
          <p:cNvSpPr/>
          <p:nvPr/>
        </p:nvSpPr>
        <p:spPr>
          <a:xfrm>
            <a:off x="7524328" y="5085184"/>
            <a:ext cx="648072" cy="792088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r>
              <a:rPr lang="nl-NL" sz="1200" dirty="0" smtClean="0"/>
              <a:t>PDB2</a:t>
            </a:r>
            <a:endParaRPr lang="en-US" sz="1200" dirty="0"/>
          </a:p>
        </p:txBody>
      </p:sp>
      <p:sp>
        <p:nvSpPr>
          <p:cNvPr id="13" name="Oval 12"/>
          <p:cNvSpPr/>
          <p:nvPr/>
        </p:nvSpPr>
        <p:spPr>
          <a:xfrm>
            <a:off x="7596336" y="5301208"/>
            <a:ext cx="522312" cy="26890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 smtClean="0"/>
              <a:t>APP</a:t>
            </a:r>
            <a:endParaRPr lang="en-US" sz="700" dirty="0"/>
          </a:p>
        </p:txBody>
      </p:sp>
      <p:sp>
        <p:nvSpPr>
          <p:cNvPr id="14" name="Flowchart: Direct Access Storage 13"/>
          <p:cNvSpPr/>
          <p:nvPr/>
        </p:nvSpPr>
        <p:spPr>
          <a:xfrm>
            <a:off x="4136427" y="4364245"/>
            <a:ext cx="147541" cy="216883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>
            <a:stCxn id="14" idx="4"/>
            <a:endCxn id="24" idx="1"/>
          </p:cNvCxnSpPr>
          <p:nvPr/>
        </p:nvCxnSpPr>
        <p:spPr>
          <a:xfrm flipV="1">
            <a:off x="4283968" y="4239090"/>
            <a:ext cx="1179010" cy="23359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6" idx="4"/>
            <a:endCxn id="14" idx="1"/>
          </p:cNvCxnSpPr>
          <p:nvPr/>
        </p:nvCxnSpPr>
        <p:spPr>
          <a:xfrm flipV="1">
            <a:off x="3061594" y="4472687"/>
            <a:ext cx="1074833" cy="21763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5462978" y="3969060"/>
            <a:ext cx="1098364" cy="5400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act_proposal_api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5336049" y="4653136"/>
            <a:ext cx="837214" cy="3960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/>
              <a:t>proposed_acts</a:t>
            </a:r>
            <a:endParaRPr lang="en-US" sz="1100" dirty="0"/>
          </a:p>
        </p:txBody>
      </p:sp>
      <p:sp>
        <p:nvSpPr>
          <p:cNvPr id="28" name="Rectangle 27"/>
          <p:cNvSpPr/>
          <p:nvPr/>
        </p:nvSpPr>
        <p:spPr>
          <a:xfrm>
            <a:off x="5796136" y="5265204"/>
            <a:ext cx="837214" cy="3960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</a:t>
            </a:r>
            <a:r>
              <a:rPr lang="nl-NL" sz="1100" dirty="0" err="1" smtClean="0"/>
              <a:t>ct_albums</a:t>
            </a:r>
            <a:endParaRPr lang="en-US" sz="1100" dirty="0"/>
          </a:p>
        </p:txBody>
      </p:sp>
      <p:sp>
        <p:nvSpPr>
          <p:cNvPr id="29" name="Down Arrow 28"/>
          <p:cNvSpPr/>
          <p:nvPr/>
        </p:nvSpPr>
        <p:spPr>
          <a:xfrm>
            <a:off x="5940152" y="4509120"/>
            <a:ext cx="180020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6336196" y="4509120"/>
            <a:ext cx="180020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28" idx="1"/>
          </p:cNvCxnSpPr>
          <p:nvPr/>
        </p:nvCxnSpPr>
        <p:spPr>
          <a:xfrm rot="10800000">
            <a:off x="5652120" y="5049180"/>
            <a:ext cx="144016" cy="41404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17" y="4249824"/>
            <a:ext cx="1844607" cy="1015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lowchart: Direct Access Storage 15"/>
          <p:cNvSpPr/>
          <p:nvPr/>
        </p:nvSpPr>
        <p:spPr>
          <a:xfrm>
            <a:off x="2914053" y="4581880"/>
            <a:ext cx="147541" cy="216883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01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24" name="Wolk 7"/>
          <p:cNvSpPr/>
          <p:nvPr/>
        </p:nvSpPr>
        <p:spPr>
          <a:xfrm>
            <a:off x="5170994" y="2708920"/>
            <a:ext cx="3750976" cy="1683579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rgbClr val="3973A8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30383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25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116365"/>
            <a:ext cx="463946" cy="898199"/>
          </a:xfrm>
          <a:prstGeom prst="rect">
            <a:avLst/>
          </a:prstGeom>
        </p:spPr>
      </p:pic>
      <p:sp>
        <p:nvSpPr>
          <p:cNvPr id="26" name="Rechthoek 4"/>
          <p:cNvSpPr/>
          <p:nvPr/>
        </p:nvSpPr>
        <p:spPr>
          <a:xfrm>
            <a:off x="2365275" y="2198067"/>
            <a:ext cx="1990702" cy="2687823"/>
          </a:xfrm>
          <a:prstGeom prst="rect">
            <a:avLst/>
          </a:prstGeom>
          <a:solidFill>
            <a:srgbClr val="3973A8"/>
          </a:solidFill>
          <a:ln w="12700" cap="flat" cmpd="sng" algn="ctr">
            <a:solidFill>
              <a:srgbClr val="3973A8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MCS</a:t>
            </a:r>
          </a:p>
        </p:txBody>
      </p:sp>
      <p:sp>
        <p:nvSpPr>
          <p:cNvPr id="27" name="Afgeronde rechthoek 5"/>
          <p:cNvSpPr/>
          <p:nvPr/>
        </p:nvSpPr>
        <p:spPr>
          <a:xfrm>
            <a:off x="6426242" y="3063359"/>
            <a:ext cx="1530134" cy="914400"/>
          </a:xfrm>
          <a:prstGeom prst="roundRect">
            <a:avLst/>
          </a:prstGeom>
          <a:solidFill>
            <a:srgbClr val="ACA832"/>
          </a:solidFill>
          <a:ln w="12700" cap="flat" cmpd="sng" algn="ctr">
            <a:solidFill>
              <a:srgbClr val="ACA832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ActService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28" name="Rechte verbindingslijn 14"/>
          <p:cNvCxnSpPr>
            <a:stCxn id="25" idx="3"/>
            <a:endCxn id="26" idx="1"/>
          </p:cNvCxnSpPr>
          <p:nvPr/>
        </p:nvCxnSpPr>
        <p:spPr>
          <a:xfrm flipV="1">
            <a:off x="643458" y="3541979"/>
            <a:ext cx="1721817" cy="23486"/>
          </a:xfrm>
          <a:prstGeom prst="line">
            <a:avLst/>
          </a:prstGeom>
          <a:noFill/>
          <a:ln w="19050" cap="flat" cmpd="sng" algn="ctr">
            <a:solidFill>
              <a:srgbClr val="AB4C75"/>
            </a:solidFill>
            <a:prstDash val="solid"/>
            <a:miter lim="800000"/>
          </a:ln>
          <a:effectLst/>
        </p:spPr>
      </p:cxnSp>
      <p:cxnSp>
        <p:nvCxnSpPr>
          <p:cNvPr id="30" name="Rechte verbindingslijn 19"/>
          <p:cNvCxnSpPr>
            <a:stCxn id="26" idx="3"/>
            <a:endCxn id="27" idx="1"/>
          </p:cNvCxnSpPr>
          <p:nvPr/>
        </p:nvCxnSpPr>
        <p:spPr>
          <a:xfrm flipV="1">
            <a:off x="4355977" y="3520559"/>
            <a:ext cx="2070265" cy="21420"/>
          </a:xfrm>
          <a:prstGeom prst="line">
            <a:avLst/>
          </a:prstGeom>
          <a:noFill/>
          <a:ln w="19050" cap="flat" cmpd="sng" algn="ctr">
            <a:solidFill>
              <a:srgbClr val="AB4C75"/>
            </a:solidFill>
            <a:prstDash val="solid"/>
            <a:miter lim="800000"/>
          </a:ln>
          <a:effectLst/>
        </p:spPr>
      </p:cxnSp>
      <p:pic>
        <p:nvPicPr>
          <p:cNvPr id="3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33" y="3076778"/>
            <a:ext cx="423368" cy="819641"/>
          </a:xfrm>
          <a:prstGeom prst="rect">
            <a:avLst/>
          </a:prstGeom>
        </p:spPr>
      </p:pic>
      <p:pic>
        <p:nvPicPr>
          <p:cNvPr id="33" name="Picture 10" descr="Photos, screen captures, graphics can be inserted in a white mobile phone and tablet" title="Android Smartphone and Tablet: Horizontal Layout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12" y="4580878"/>
            <a:ext cx="1635523" cy="1152378"/>
          </a:xfrm>
          <a:prstGeom prst="rect">
            <a:avLst/>
          </a:prstGeom>
        </p:spPr>
      </p:pic>
      <p:cxnSp>
        <p:nvCxnSpPr>
          <p:cNvPr id="34" name="Rechte verbindingslijn 42"/>
          <p:cNvCxnSpPr>
            <a:stCxn id="33" idx="3"/>
            <a:endCxn id="26" idx="1"/>
          </p:cNvCxnSpPr>
          <p:nvPr/>
        </p:nvCxnSpPr>
        <p:spPr>
          <a:xfrm flipV="1">
            <a:off x="1848435" y="3541979"/>
            <a:ext cx="516840" cy="1615088"/>
          </a:xfrm>
          <a:prstGeom prst="line">
            <a:avLst/>
          </a:prstGeom>
          <a:noFill/>
          <a:ln w="19050" cap="flat" cmpd="sng" algn="ctr">
            <a:solidFill>
              <a:srgbClr val="AB4C75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78281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backend</a:t>
            </a:r>
            <a:endParaRPr lang="en-US" dirty="0"/>
          </a:p>
        </p:txBody>
      </p:sp>
      <p:sp>
        <p:nvSpPr>
          <p:cNvPr id="29" name="Afgeronde rechthoek 5"/>
          <p:cNvSpPr/>
          <p:nvPr/>
        </p:nvSpPr>
        <p:spPr>
          <a:xfrm>
            <a:off x="2040176" y="2348150"/>
            <a:ext cx="4179237" cy="299795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3973A8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0383D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Mobile back end</a:t>
            </a:r>
          </a:p>
        </p:txBody>
      </p:sp>
      <p:sp>
        <p:nvSpPr>
          <p:cNvPr id="30" name="Afgeronde rechthoek 6"/>
          <p:cNvSpPr/>
          <p:nvPr/>
        </p:nvSpPr>
        <p:spPr>
          <a:xfrm>
            <a:off x="2424134" y="2924111"/>
            <a:ext cx="1210945" cy="914400"/>
          </a:xfrm>
          <a:prstGeom prst="roundRect">
            <a:avLst/>
          </a:prstGeom>
          <a:solidFill>
            <a:srgbClr val="3973A8"/>
          </a:solidFill>
          <a:ln w="12700" cap="flat" cmpd="sng" algn="ctr">
            <a:solidFill>
              <a:srgbClr val="3973A8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Act API</a:t>
            </a:r>
          </a:p>
        </p:txBody>
      </p:sp>
      <p:sp>
        <p:nvSpPr>
          <p:cNvPr id="31" name="Afgeronde rechthoek 7"/>
          <p:cNvSpPr/>
          <p:nvPr/>
        </p:nvSpPr>
        <p:spPr>
          <a:xfrm>
            <a:off x="2399323" y="4065983"/>
            <a:ext cx="1210945" cy="914400"/>
          </a:xfrm>
          <a:prstGeom prst="roundRect">
            <a:avLst/>
          </a:prstGeom>
          <a:solidFill>
            <a:srgbClr val="FF0000"/>
          </a:solidFill>
          <a:ln w="12700" cap="flat" cmpd="sng" algn="ctr">
            <a:solidFill>
              <a:srgbClr val="FF0000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PlatformAPI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" name="Afgeronde rechthoek 8"/>
          <p:cNvSpPr/>
          <p:nvPr/>
        </p:nvSpPr>
        <p:spPr>
          <a:xfrm>
            <a:off x="3974736" y="2924110"/>
            <a:ext cx="1388156" cy="914400"/>
          </a:xfrm>
          <a:prstGeom prst="roundRect">
            <a:avLst/>
          </a:prstGeom>
          <a:solidFill>
            <a:srgbClr val="41555E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Act SOAP connector</a:t>
            </a:r>
          </a:p>
        </p:txBody>
      </p:sp>
      <p:cxnSp>
        <p:nvCxnSpPr>
          <p:cNvPr id="33" name="Rechte verbindingslijn 10"/>
          <p:cNvCxnSpPr>
            <a:stCxn id="30" idx="3"/>
            <a:endCxn id="32" idx="1"/>
          </p:cNvCxnSpPr>
          <p:nvPr/>
        </p:nvCxnSpPr>
        <p:spPr>
          <a:xfrm flipV="1">
            <a:off x="3635079" y="3381310"/>
            <a:ext cx="339657" cy="1"/>
          </a:xfrm>
          <a:prstGeom prst="line">
            <a:avLst/>
          </a:prstGeom>
          <a:noFill/>
          <a:ln w="19050" cap="flat" cmpd="sng" algn="ctr">
            <a:solidFill>
              <a:srgbClr val="AB4C75"/>
            </a:solidFill>
            <a:prstDash val="solid"/>
            <a:miter lim="800000"/>
          </a:ln>
          <a:effectLst/>
        </p:spPr>
      </p:cxnSp>
      <p:sp>
        <p:nvSpPr>
          <p:cNvPr id="34" name="Ovaal 13"/>
          <p:cNvSpPr/>
          <p:nvPr/>
        </p:nvSpPr>
        <p:spPr>
          <a:xfrm>
            <a:off x="1567615" y="3249012"/>
            <a:ext cx="265816" cy="265828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3973A8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30383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35" name="Rechte verbindingslijn 15"/>
          <p:cNvCxnSpPr>
            <a:stCxn id="34" idx="6"/>
            <a:endCxn id="30" idx="1"/>
          </p:cNvCxnSpPr>
          <p:nvPr/>
        </p:nvCxnSpPr>
        <p:spPr>
          <a:xfrm flipV="1">
            <a:off x="1833431" y="3381311"/>
            <a:ext cx="590703" cy="615"/>
          </a:xfrm>
          <a:prstGeom prst="line">
            <a:avLst/>
          </a:prstGeom>
          <a:noFill/>
          <a:ln w="19050" cap="flat" cmpd="sng" algn="ctr">
            <a:solidFill>
              <a:srgbClr val="AB4C75"/>
            </a:solidFill>
            <a:prstDash val="solid"/>
            <a:miter lim="800000"/>
          </a:ln>
          <a:effectLst/>
        </p:spPr>
      </p:cxnSp>
      <p:sp>
        <p:nvSpPr>
          <p:cNvPr id="36" name="Tekstvak 17"/>
          <p:cNvSpPr txBox="1"/>
          <p:nvPr/>
        </p:nvSpPr>
        <p:spPr>
          <a:xfrm>
            <a:off x="533880" y="307179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30383D"/>
                </a:solidFill>
                <a:latin typeface="Source Sans Pro"/>
              </a:rPr>
              <a:t>/acts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30383D"/>
                </a:solidFill>
                <a:latin typeface="Source Sans Pro"/>
              </a:rPr>
              <a:t>/acts/{id}</a:t>
            </a:r>
          </a:p>
        </p:txBody>
      </p:sp>
      <p:sp>
        <p:nvSpPr>
          <p:cNvPr id="37" name="Rechthoek 18"/>
          <p:cNvSpPr/>
          <p:nvPr/>
        </p:nvSpPr>
        <p:spPr>
          <a:xfrm>
            <a:off x="6765816" y="2924111"/>
            <a:ext cx="1550600" cy="914400"/>
          </a:xfrm>
          <a:prstGeom prst="rect">
            <a:avLst/>
          </a:prstGeom>
          <a:solidFill>
            <a:srgbClr val="41555E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Proposed Acts Service</a:t>
            </a:r>
          </a:p>
        </p:txBody>
      </p:sp>
      <p:cxnSp>
        <p:nvCxnSpPr>
          <p:cNvPr id="38" name="Rechte verbindingslijn met pijl 20"/>
          <p:cNvCxnSpPr>
            <a:stCxn id="32" idx="3"/>
            <a:endCxn id="37" idx="1"/>
          </p:cNvCxnSpPr>
          <p:nvPr/>
        </p:nvCxnSpPr>
        <p:spPr>
          <a:xfrm>
            <a:off x="5362892" y="3381310"/>
            <a:ext cx="1402924" cy="1"/>
          </a:xfrm>
          <a:prstGeom prst="straightConnector1">
            <a:avLst/>
          </a:prstGeom>
          <a:noFill/>
          <a:ln w="19050" cap="flat" cmpd="sng" algn="ctr">
            <a:solidFill>
              <a:srgbClr val="AB4C75"/>
            </a:solidFill>
            <a:prstDash val="solid"/>
            <a:miter lim="800000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92868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Story Line </a:t>
            </a:r>
            <a:br>
              <a:rPr lang="nl-NL" dirty="0" smtClean="0"/>
            </a:br>
            <a:r>
              <a:rPr lang="nl-NL" sz="4000" dirty="0" err="1" smtClean="0"/>
              <a:t>to</a:t>
            </a:r>
            <a:r>
              <a:rPr lang="nl-NL" sz="4000" dirty="0" smtClean="0"/>
              <a:t> </a:t>
            </a:r>
            <a:r>
              <a:rPr lang="nl-NL" sz="4000" dirty="0" err="1" smtClean="0"/>
              <a:t>create</a:t>
            </a:r>
            <a:r>
              <a:rPr lang="nl-NL" sz="4000" dirty="0" smtClean="0"/>
              <a:t> a </a:t>
            </a:r>
            <a:r>
              <a:rPr lang="nl-NL" sz="4000" dirty="0" err="1" smtClean="0"/>
              <a:t>credible</a:t>
            </a:r>
            <a:r>
              <a:rPr lang="nl-NL" sz="4000" dirty="0" smtClean="0"/>
              <a:t> flow </a:t>
            </a:r>
            <a:r>
              <a:rPr lang="nl-NL" sz="4000" dirty="0" err="1" smtClean="0"/>
              <a:t>across</a:t>
            </a:r>
            <a:r>
              <a:rPr lang="nl-NL" sz="4000" dirty="0" smtClean="0"/>
              <a:t> </a:t>
            </a:r>
            <a:r>
              <a:rPr lang="nl-NL" sz="4000" dirty="0" err="1" smtClean="0"/>
              <a:t>the</a:t>
            </a:r>
            <a:r>
              <a:rPr lang="nl-NL" sz="4000" dirty="0" smtClean="0"/>
              <a:t> </a:t>
            </a:r>
            <a:r>
              <a:rPr lang="nl-NL" sz="4000" dirty="0" err="1" smtClean="0"/>
              <a:t>clouds</a:t>
            </a:r>
            <a:endParaRPr lang="en-US" sz="4000" dirty="0"/>
          </a:p>
        </p:txBody>
      </p:sp>
      <p:sp>
        <p:nvSpPr>
          <p:cNvPr id="4" name="Explosion 1 3"/>
          <p:cNvSpPr/>
          <p:nvPr/>
        </p:nvSpPr>
        <p:spPr>
          <a:xfrm>
            <a:off x="6695728" y="4653136"/>
            <a:ext cx="2448272" cy="2016224"/>
          </a:xfrm>
          <a:prstGeom prst="irregularSeal1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Oracle </a:t>
            </a:r>
            <a:r>
              <a:rPr lang="nl-NL" dirty="0" err="1" smtClean="0"/>
              <a:t>OpenWorld</a:t>
            </a:r>
            <a:r>
              <a:rPr lang="nl-NL" dirty="0" smtClean="0"/>
              <a:t> 2016</a:t>
            </a:r>
            <a:endParaRPr lang="en-US" dirty="0"/>
          </a:p>
        </p:txBody>
      </p:sp>
      <p:pic>
        <p:nvPicPr>
          <p:cNvPr id="7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8920"/>
            <a:ext cx="1757362" cy="121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nme.assets.ipccdn.co.uk/images/210116Adele_getty500440292_20_210116.article_x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356751"/>
            <a:ext cx="2805447" cy="1665734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i.telegraph.co.uk/multimedia/archive/02277/Bruce_Springsteen__2277201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826" y="2976323"/>
            <a:ext cx="3598268" cy="224601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s://encrypted-tbn2.gstatic.com/images?q=tbn:ANd9GcQcn-jMZI4BH_axinMUOgrmqjojuZOWvih87iDGfTqaRo2pmTl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725144"/>
            <a:ext cx="2514600" cy="181927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encrypted-tbn2.gstatic.com/images?q=tbn:ANd9GcT1wyuihiamt8y4k0Y2u37uRTH61AkBxgXwKawJ9kuRdDAe77wC3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5128072"/>
            <a:ext cx="2705100" cy="168592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/>
          <p:cNvSpPr/>
          <p:nvPr/>
        </p:nvSpPr>
        <p:spPr>
          <a:xfrm rot="19460936">
            <a:off x="1546831" y="2383856"/>
            <a:ext cx="864096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949178">
            <a:off x="1537417" y="3107538"/>
            <a:ext cx="1482398" cy="1027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3073080">
            <a:off x="694699" y="4206084"/>
            <a:ext cx="1345671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https://g.twimg.com/Twitter_logo_bl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88" y="1628799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89618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50" y="2443321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7380312" y="1941844"/>
            <a:ext cx="1498839" cy="1131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Evaluate</a:t>
            </a:r>
            <a:r>
              <a:rPr lang="nl-NL" dirty="0" smtClean="0"/>
              <a:t> </a:t>
            </a:r>
            <a:r>
              <a:rPr lang="nl-NL" dirty="0" err="1" smtClean="0"/>
              <a:t>Proposal</a:t>
            </a:r>
            <a:endParaRPr lang="en-US" dirty="0"/>
          </a:p>
        </p:txBody>
      </p:sp>
      <p:sp>
        <p:nvSpPr>
          <p:cNvPr id="19" name="Smiley Face 18"/>
          <p:cNvSpPr/>
          <p:nvPr/>
        </p:nvSpPr>
        <p:spPr>
          <a:xfrm>
            <a:off x="8373396" y="2673951"/>
            <a:ext cx="504056" cy="501748"/>
          </a:xfrm>
          <a:prstGeom prst="smileyFac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miley Face 19"/>
          <p:cNvSpPr/>
          <p:nvPr/>
        </p:nvSpPr>
        <p:spPr>
          <a:xfrm>
            <a:off x="8373396" y="1844824"/>
            <a:ext cx="504056" cy="50174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lock Arc 20"/>
          <p:cNvSpPr/>
          <p:nvPr/>
        </p:nvSpPr>
        <p:spPr>
          <a:xfrm>
            <a:off x="8480558" y="2155797"/>
            <a:ext cx="289732" cy="142079"/>
          </a:xfrm>
          <a:prstGeom prst="blockArc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929175" y="1489039"/>
            <a:ext cx="1841003" cy="907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 err="1" smtClean="0"/>
              <a:t>Analyze</a:t>
            </a:r>
            <a:r>
              <a:rPr lang="nl-NL" sz="1600" dirty="0" smtClean="0"/>
              <a:t> Twitter traffic </a:t>
            </a:r>
          </a:p>
          <a:p>
            <a:r>
              <a:rPr lang="nl-NL" sz="1600" dirty="0" smtClean="0"/>
              <a:t>&amp; </a:t>
            </a:r>
            <a:r>
              <a:rPr lang="nl-NL" sz="1600" dirty="0" err="1" smtClean="0"/>
              <a:t>Voting</a:t>
            </a:r>
            <a:r>
              <a:rPr lang="nl-NL" sz="1600" dirty="0" smtClean="0"/>
              <a:t> Machines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0192" y="3593645"/>
            <a:ext cx="1498839" cy="1131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Publish</a:t>
            </a:r>
            <a:r>
              <a:rPr lang="nl-NL" dirty="0"/>
              <a:t> </a:t>
            </a:r>
            <a:r>
              <a:rPr lang="nl-NL" dirty="0" err="1" smtClean="0"/>
              <a:t>Approved</a:t>
            </a:r>
            <a:r>
              <a:rPr lang="nl-NL" dirty="0" smtClean="0"/>
              <a:t> </a:t>
            </a:r>
            <a:r>
              <a:rPr lang="nl-NL" dirty="0" err="1" smtClean="0"/>
              <a:t>Proposals</a:t>
            </a:r>
            <a:r>
              <a:rPr lang="nl-NL" dirty="0" smtClean="0"/>
              <a:t> on Web &amp; App</a:t>
            </a: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2053522">
            <a:off x="1017634" y="4748626"/>
            <a:ext cx="3570835" cy="238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Elbow Connector 28"/>
          <p:cNvCxnSpPr>
            <a:stCxn id="22" idx="3"/>
            <a:endCxn id="18" idx="1"/>
          </p:cNvCxnSpPr>
          <p:nvPr/>
        </p:nvCxnSpPr>
        <p:spPr>
          <a:xfrm>
            <a:off x="6770178" y="1942924"/>
            <a:ext cx="610134" cy="56467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8" idx="2"/>
            <a:endCxn id="23" idx="0"/>
          </p:cNvCxnSpPr>
          <p:nvPr/>
        </p:nvCxnSpPr>
        <p:spPr>
          <a:xfrm rot="5400000">
            <a:off x="7329521" y="2793434"/>
            <a:ext cx="520302" cy="10801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/>
          <p:cNvSpPr/>
          <p:nvPr/>
        </p:nvSpPr>
        <p:spPr>
          <a:xfrm>
            <a:off x="1546789" y="279628"/>
            <a:ext cx="3461047" cy="1771363"/>
          </a:xfrm>
          <a:custGeom>
            <a:avLst/>
            <a:gdLst>
              <a:gd name="connsiteX0" fmla="*/ 0 w 3461047"/>
              <a:gd name="connsiteY0" fmla="*/ 1771363 h 1771363"/>
              <a:gd name="connsiteX1" fmla="*/ 957129 w 3461047"/>
              <a:gd name="connsiteY1" fmla="*/ 352761 h 1771363"/>
              <a:gd name="connsiteX2" fmla="*/ 2264635 w 3461047"/>
              <a:gd name="connsiteY2" fmla="*/ 53658 h 1771363"/>
              <a:gd name="connsiteX3" fmla="*/ 3461047 w 3461047"/>
              <a:gd name="connsiteY3" fmla="*/ 1207340 h 177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047" h="1771363">
                <a:moveTo>
                  <a:pt x="0" y="1771363"/>
                </a:moveTo>
                <a:cubicBezTo>
                  <a:pt x="289845" y="1205204"/>
                  <a:pt x="579690" y="639045"/>
                  <a:pt x="957129" y="352761"/>
                </a:cubicBezTo>
                <a:cubicBezTo>
                  <a:pt x="1334568" y="66477"/>
                  <a:pt x="1847315" y="-88772"/>
                  <a:pt x="2264635" y="53658"/>
                </a:cubicBezTo>
                <a:cubicBezTo>
                  <a:pt x="2681955" y="196088"/>
                  <a:pt x="3071501" y="701714"/>
                  <a:pt x="3461047" y="120734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8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7" grpId="0" animBg="1"/>
      <p:bldP spid="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Oracle JET on ACC</a:t>
            </a:r>
            <a:endParaRPr lang="en-US" dirty="0"/>
          </a:p>
        </p:txBody>
      </p:sp>
      <p:pic>
        <p:nvPicPr>
          <p:cNvPr id="3" name="Picture 2" descr="Wilfred vander Deij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4" y="1193262"/>
            <a:ext cx="3968319" cy="3288849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be 4"/>
          <p:cNvSpPr/>
          <p:nvPr/>
        </p:nvSpPr>
        <p:spPr>
          <a:xfrm>
            <a:off x="6309786" y="4643333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6381155" y="4261697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M</a:t>
            </a:r>
            <a:r>
              <a:rPr lang="nl-NL" sz="1400" dirty="0" smtClean="0"/>
              <a:t>CS</a:t>
            </a:r>
            <a:endParaRPr lang="en-US" sz="1400" dirty="0"/>
          </a:p>
        </p:txBody>
      </p:sp>
      <p:sp>
        <p:nvSpPr>
          <p:cNvPr id="7" name="Cube 6"/>
          <p:cNvSpPr/>
          <p:nvPr/>
        </p:nvSpPr>
        <p:spPr>
          <a:xfrm>
            <a:off x="4058796" y="5836132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Storage</a:t>
            </a:r>
            <a:endParaRPr lang="en-US" sz="11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4058796" y="5399975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Compute</a:t>
            </a:r>
            <a:endParaRPr lang="en-US" sz="11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Cube 9"/>
          <p:cNvSpPr/>
          <p:nvPr/>
        </p:nvSpPr>
        <p:spPr>
          <a:xfrm>
            <a:off x="6732225" y="4179917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1" name="Straight Arrow Connector 10"/>
          <p:cNvCxnSpPr>
            <a:stCxn id="13" idx="5"/>
          </p:cNvCxnSpPr>
          <p:nvPr/>
        </p:nvCxnSpPr>
        <p:spPr>
          <a:xfrm flipV="1">
            <a:off x="4762943" y="4683963"/>
            <a:ext cx="2141571" cy="19901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be 11"/>
          <p:cNvSpPr/>
          <p:nvPr/>
        </p:nvSpPr>
        <p:spPr>
          <a:xfrm>
            <a:off x="4058796" y="4903423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ACC</a:t>
            </a:r>
            <a:endParaRPr lang="en-US" sz="1400" dirty="0"/>
          </a:p>
        </p:txBody>
      </p:sp>
      <p:sp>
        <p:nvSpPr>
          <p:cNvPr id="13" name="Cube 12"/>
          <p:cNvSpPr/>
          <p:nvPr/>
        </p:nvSpPr>
        <p:spPr>
          <a:xfrm>
            <a:off x="4548837" y="4821643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4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29" y="4509120"/>
            <a:ext cx="700116" cy="69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545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05" y="0"/>
            <a:ext cx="8444989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JET </a:t>
            </a:r>
            <a:r>
              <a:rPr lang="en-US" dirty="0" smtClean="0"/>
              <a:t>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023534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05" y="0"/>
            <a:ext cx="8444989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5137175" y="722967"/>
            <a:ext cx="3547200" cy="5893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/>
          <p:nvPr/>
        </p:nvSpPr>
        <p:spPr>
          <a:xfrm>
            <a:off x="5137175" y="5510100"/>
            <a:ext cx="35472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Browser invokes twitter API</a:t>
            </a:r>
          </a:p>
        </p:txBody>
      </p:sp>
      <p:sp>
        <p:nvSpPr>
          <p:cNvPr id="68" name="Shape 68"/>
          <p:cNvSpPr/>
          <p:nvPr/>
        </p:nvSpPr>
        <p:spPr>
          <a:xfrm>
            <a:off x="520500" y="722967"/>
            <a:ext cx="4616700" cy="5893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 txBox="1"/>
          <p:nvPr/>
        </p:nvSpPr>
        <p:spPr>
          <a:xfrm>
            <a:off x="520475" y="5510100"/>
            <a:ext cx="46167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REST call to nodejs which calls MCS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835575" y="5948900"/>
            <a:ext cx="40359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/mobile/custom/artistapi/acts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23462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1"/>
            <a:ext cx="3494941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9054" y="1"/>
            <a:ext cx="349494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/>
          <p:nvPr/>
        </p:nvSpPr>
        <p:spPr>
          <a:xfrm>
            <a:off x="362600" y="1595312"/>
            <a:ext cx="2751000" cy="43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 txBox="1"/>
          <p:nvPr/>
        </p:nvSpPr>
        <p:spPr>
          <a:xfrm>
            <a:off x="362600" y="6161740"/>
            <a:ext cx="27510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Responsive layout -small screen</a:t>
            </a:r>
          </a:p>
        </p:txBody>
      </p:sp>
      <p:sp>
        <p:nvSpPr>
          <p:cNvPr id="79" name="Shape 79"/>
          <p:cNvSpPr/>
          <p:nvPr/>
        </p:nvSpPr>
        <p:spPr>
          <a:xfrm>
            <a:off x="3279225" y="1723700"/>
            <a:ext cx="2625000" cy="24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/>
          <p:nvPr/>
        </p:nvSpPr>
        <p:spPr>
          <a:xfrm>
            <a:off x="5108100" y="6161733"/>
            <a:ext cx="40359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/mobile/custom/artistapi/acts/678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08751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REST API: /mobile/custom/artistapi/acts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[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"id": 661,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"name": "Bruce Springsteen",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"numberOfVotes": 48,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"registrationDate": "2016-03-14T11:47:48.709198+00:00"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},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... more acts ...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15872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REST API: /mobile/custom/artistapi/acts</a:t>
            </a:r>
            <a:r>
              <a:rPr lang="en" b="1">
                <a:solidFill>
                  <a:srgbClr val="FF0000"/>
                </a:solidFill>
              </a:rPr>
              <a:t>/661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532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"id": 661,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"name": "Bruce Springsteen",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"numberOfVotes": 48,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"description": "Down to earth rock...",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"genres": "[\"roots rock\",\"singer-songwriter\"]",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"biography": "Bruce Frederick .....",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"imageURL": "http://i.telegraph.co.uk/...",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"discography": [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{"title": "Born In The U.S.A.", "imageURL": "..."},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... more albums ...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]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00334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357375" y="462467"/>
            <a:ext cx="1810500" cy="101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BROWSER</a:t>
            </a:r>
          </a:p>
        </p:txBody>
      </p:sp>
      <p:sp>
        <p:nvSpPr>
          <p:cNvPr id="98" name="Shape 98"/>
          <p:cNvSpPr/>
          <p:nvPr/>
        </p:nvSpPr>
        <p:spPr>
          <a:xfrm>
            <a:off x="3666750" y="2141400"/>
            <a:ext cx="1810500" cy="257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NodeJS server on Application Container Cloud Service</a:t>
            </a:r>
          </a:p>
        </p:txBody>
      </p:sp>
      <p:sp>
        <p:nvSpPr>
          <p:cNvPr id="99" name="Shape 99"/>
          <p:cNvSpPr/>
          <p:nvPr/>
        </p:nvSpPr>
        <p:spPr>
          <a:xfrm>
            <a:off x="7068225" y="3871300"/>
            <a:ext cx="1810500" cy="257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REST API on Mobile Cloud Service</a:t>
            </a:r>
          </a:p>
        </p:txBody>
      </p:sp>
      <p:sp>
        <p:nvSpPr>
          <p:cNvPr id="100" name="Shape 100"/>
          <p:cNvSpPr/>
          <p:nvPr/>
        </p:nvSpPr>
        <p:spPr>
          <a:xfrm rot="1500823">
            <a:off x="2129434" y="1760923"/>
            <a:ext cx="1635388" cy="24140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 rot="1500823">
            <a:off x="5455046" y="4139757"/>
            <a:ext cx="1635388" cy="24140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5975125" y="1744733"/>
            <a:ext cx="2837700" cy="1387600"/>
          </a:xfrm>
          <a:prstGeom prst="wedgeRoundRectCallout">
            <a:avLst>
              <a:gd name="adj1" fmla="val -46389"/>
              <a:gd name="adj2" fmla="val 105275"/>
              <a:gd name="adj3" fmla="val 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Adds http request headers: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oracle-mobile-backend-id</a:t>
            </a:r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"/>
              <a:t>authorization</a:t>
            </a:r>
          </a:p>
        </p:txBody>
      </p:sp>
      <p:sp>
        <p:nvSpPr>
          <p:cNvPr id="103" name="Shape 103"/>
          <p:cNvSpPr/>
          <p:nvPr/>
        </p:nvSpPr>
        <p:spPr>
          <a:xfrm>
            <a:off x="530775" y="2735200"/>
            <a:ext cx="2837700" cy="1387600"/>
          </a:xfrm>
          <a:prstGeom prst="wedgeRoundRectCallout">
            <a:avLst>
              <a:gd name="adj1" fmla="val 43521"/>
              <a:gd name="adj2" fmla="val -89567"/>
              <a:gd name="adj3" fmla="val 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Having the browser invoke a REST API on same server that hosts html and js prevents Cross-Origin issues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93616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/>
        </p:nvSpPr>
        <p:spPr>
          <a:xfrm>
            <a:off x="622750" y="2112567"/>
            <a:ext cx="2758800" cy="197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"runtime":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"majorVersion": "0.12"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},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"command": "sh start.sh"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622750" y="1673767"/>
            <a:ext cx="27588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manifest.json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622750" y="5027433"/>
            <a:ext cx="2758800" cy="1446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#!/bin/sh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unset http_proxy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unset https_proxy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node ./index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3936125" y="2112567"/>
            <a:ext cx="4482600" cy="2508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"environment":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"MCS_BACKEND_ID": "55bc25a9-...",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"MCS_URL": "...us2.oraclecloud.com:443",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"MCS_USER": "MCSDEM0001...",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"MCS_PWD": "dy6ou5..."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Configuring AppContainerCS nodejs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3936125" y="1673767"/>
            <a:ext cx="44826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deployment.json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622750" y="4588633"/>
            <a:ext cx="27588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start.sh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367837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725250" y="430033"/>
            <a:ext cx="76935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index.js (nodejs code)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725250" y="868833"/>
            <a:ext cx="7693500" cy="5878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var express = require('express');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var app = express();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var request = require('request');</a:t>
            </a:r>
          </a:p>
          <a:p>
            <a:pPr lvl="0" rtl="0">
              <a:spcBef>
                <a:spcPts val="0"/>
              </a:spcBef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app.use(express.static('public'));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app.use('/bower_components', express.static('bower_components'));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app.use('/mobile/*', function (req, res)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var url = process.env.MCS_URL + req.originalUrl;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req.pipe(request({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    url: url,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    headers: { 'oracle-mobile-backend-id': process.env.MCS_BACKEND_ID },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    auth: { user: process.env.MCS_USER, pass: process.env.MCS_PWD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})).pipe(res);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});</a:t>
            </a:r>
          </a:p>
          <a:p>
            <a:pPr lvl="0" rtl="0">
              <a:spcBef>
                <a:spcPts val="0"/>
              </a:spcBef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var PORT = process.env.PORT || 3000;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app.listen(PORT, function ()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console.log('Example app listening on port ' + PORT + '!');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console.log('MCS backend id is ' + process.env.MCS_BACKEND_ID);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});</a:t>
            </a:r>
          </a:p>
          <a:p>
            <a:pPr lvl="0" rtl="0">
              <a:spcBef>
                <a:spcPts val="0"/>
              </a:spcBef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871988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 rot="857501">
            <a:off x="-377976" y="3330997"/>
            <a:ext cx="9217024" cy="33323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611560" y="44624"/>
            <a:ext cx="8424936" cy="22206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nl-NL" dirty="0" smtClean="0"/>
              <a:t>Node.js backend</a:t>
            </a:r>
            <a:endParaRPr lang="nl-NL" dirty="0"/>
          </a:p>
          <a:p>
            <a:pPr algn="r"/>
            <a:endParaRPr lang="nl-NL" dirty="0" smtClean="0"/>
          </a:p>
          <a:p>
            <a:pPr algn="r"/>
            <a:endParaRPr lang="nl-NL" dirty="0"/>
          </a:p>
          <a:p>
            <a:pPr algn="r"/>
            <a:endParaRPr lang="nl-NL" dirty="0" smtClean="0"/>
          </a:p>
          <a:p>
            <a:pPr algn="r"/>
            <a:endParaRPr lang="nl-NL" dirty="0"/>
          </a:p>
          <a:p>
            <a:pPr algn="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563888" y="5970158"/>
            <a:ext cx="18722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</a:t>
            </a:r>
            <a:r>
              <a:rPr lang="nl-NL" dirty="0" smtClean="0"/>
              <a:t>ndex.html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63888" y="4941168"/>
            <a:ext cx="18722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drill.html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04737" y="4941168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drill.js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1540" y="3898338"/>
            <a:ext cx="385242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acts.html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03648" y="3284984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acts.js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804737" y="5970158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main.js</a:t>
            </a:r>
            <a:endParaRPr lang="en-US" dirty="0">
              <a:solidFill>
                <a:schemeClr val="dk1"/>
              </a:solidFill>
            </a:endParaRPr>
          </a:p>
        </p:txBody>
      </p:sp>
      <p:cxnSp>
        <p:nvCxnSpPr>
          <p:cNvPr id="26" name="Straight Arrow Connector 25"/>
          <p:cNvCxnSpPr>
            <a:stCxn id="2" idx="0"/>
            <a:endCxn id="3" idx="2"/>
          </p:cNvCxnSpPr>
          <p:nvPr/>
        </p:nvCxnSpPr>
        <p:spPr>
          <a:xfrm flipV="1">
            <a:off x="4499992" y="5517232"/>
            <a:ext cx="0" cy="4529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16200000" flipV="1">
            <a:off x="2204094" y="3618664"/>
            <a:ext cx="253314" cy="30603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" idx="3"/>
            <a:endCxn id="4" idx="1"/>
          </p:cNvCxnSpPr>
          <p:nvPr/>
        </p:nvCxnSpPr>
        <p:spPr>
          <a:xfrm flipV="1">
            <a:off x="5436096" y="5121188"/>
            <a:ext cx="368641" cy="1080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" idx="3"/>
            <a:endCxn id="18" idx="1"/>
          </p:cNvCxnSpPr>
          <p:nvPr/>
        </p:nvCxnSpPr>
        <p:spPr>
          <a:xfrm flipV="1">
            <a:off x="5436096" y="6150178"/>
            <a:ext cx="368641" cy="1080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7" idx="2"/>
          </p:cNvCxnSpPr>
          <p:nvPr/>
        </p:nvCxnSpPr>
        <p:spPr>
          <a:xfrm flipH="1" flipV="1">
            <a:off x="2357754" y="4474402"/>
            <a:ext cx="1494166" cy="46676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Up Arrow 47"/>
          <p:cNvSpPr/>
          <p:nvPr/>
        </p:nvSpPr>
        <p:spPr>
          <a:xfrm>
            <a:off x="1939515" y="2103770"/>
            <a:ext cx="224408" cy="1137126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78" y="4025606"/>
            <a:ext cx="1381786" cy="1541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1924660" y="1649705"/>
            <a:ext cx="4879588" cy="390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index.js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27" y="188640"/>
            <a:ext cx="3285917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Up Arrow 79"/>
          <p:cNvSpPr/>
          <p:nvPr/>
        </p:nvSpPr>
        <p:spPr>
          <a:xfrm>
            <a:off x="3843319" y="2039943"/>
            <a:ext cx="1952817" cy="1605081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4367970" y="2339588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/public</a:t>
            </a:r>
            <a:endParaRPr lang="en-US" dirty="0"/>
          </a:p>
        </p:txBody>
      </p:sp>
      <p:cxnSp>
        <p:nvCxnSpPr>
          <p:cNvPr id="83" name="Elbow Connector 82"/>
          <p:cNvCxnSpPr>
            <a:endCxn id="1030" idx="3"/>
          </p:cNvCxnSpPr>
          <p:nvPr/>
        </p:nvCxnSpPr>
        <p:spPr>
          <a:xfrm rot="16200000" flipV="1">
            <a:off x="3831519" y="1073137"/>
            <a:ext cx="1203232" cy="730382"/>
          </a:xfrm>
          <a:prstGeom prst="bentConnector2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5278024"/>
            <a:ext cx="700116" cy="69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7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Elbow Connector 124"/>
          <p:cNvCxnSpPr>
            <a:stCxn id="124" idx="2"/>
          </p:cNvCxnSpPr>
          <p:nvPr/>
        </p:nvCxnSpPr>
        <p:spPr>
          <a:xfrm rot="16200000" flipH="1">
            <a:off x="5622219" y="1525168"/>
            <a:ext cx="1324481" cy="1167817"/>
          </a:xfrm>
          <a:prstGeom prst="bentConnector3">
            <a:avLst>
              <a:gd name="adj1" fmla="val 81616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92696" y="810299"/>
            <a:ext cx="1440160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audience</a:t>
            </a:r>
            <a:endParaRPr lang="en-US" sz="1600" dirty="0"/>
          </a:p>
        </p:txBody>
      </p:sp>
      <p:pic>
        <p:nvPicPr>
          <p:cNvPr id="102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225" y="1736812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995936" y="148478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91680" y="3248980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51579" y="513299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1" name="Rounded Rectangle 10">
            <a:hlinkClick r:id="rId3"/>
          </p:cNvPr>
          <p:cNvSpPr/>
          <p:nvPr/>
        </p:nvSpPr>
        <p:spPr>
          <a:xfrm>
            <a:off x="6753361" y="274492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007693" y="1909498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4" name="Elbow Connector 13"/>
          <p:cNvCxnSpPr>
            <a:endCxn id="9" idx="1"/>
          </p:cNvCxnSpPr>
          <p:nvPr/>
        </p:nvCxnSpPr>
        <p:spPr>
          <a:xfrm rot="5400000">
            <a:off x="606916" y="4097701"/>
            <a:ext cx="1631984" cy="942658"/>
          </a:xfrm>
          <a:prstGeom prst="bentConnector4">
            <a:avLst>
              <a:gd name="adj1" fmla="val 42278"/>
              <a:gd name="adj2" fmla="val 124251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Elbow Connector 15"/>
          <p:cNvCxnSpPr/>
          <p:nvPr/>
        </p:nvCxnSpPr>
        <p:spPr>
          <a:xfrm flipV="1">
            <a:off x="2843808" y="3212976"/>
            <a:ext cx="2088232" cy="504056"/>
          </a:xfrm>
          <a:prstGeom prst="bentConnector3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15616" y="1510575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403648" y="1432787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026" idx="0"/>
          </p:cNvCxnSpPr>
          <p:nvPr/>
        </p:nvCxnSpPr>
        <p:spPr>
          <a:xfrm>
            <a:off x="1547664" y="1259841"/>
            <a:ext cx="693146" cy="4769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026" idx="3"/>
            <a:endCxn id="6" idx="1"/>
          </p:cNvCxnSpPr>
          <p:nvPr/>
        </p:nvCxnSpPr>
        <p:spPr>
          <a:xfrm flipV="1">
            <a:off x="2695395" y="1736812"/>
            <a:ext cx="1300541" cy="36988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hlinkClick r:id="rId4"/>
          </p:cNvPr>
          <p:cNvSpPr/>
          <p:nvPr/>
        </p:nvSpPr>
        <p:spPr>
          <a:xfrm>
            <a:off x="6226192" y="4077072"/>
            <a:ext cx="2090223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40" name="Rounded Rectangle 39">
            <a:hlinkClick r:id="rId5"/>
          </p:cNvPr>
          <p:cNvSpPr/>
          <p:nvPr/>
        </p:nvSpPr>
        <p:spPr>
          <a:xfrm>
            <a:off x="2808287" y="5476742"/>
            <a:ext cx="2448272" cy="72008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1600" dirty="0" err="1">
                <a:solidFill>
                  <a:schemeClr val="lt1"/>
                </a:solidFill>
              </a:rPr>
              <a:t>AppContainer</a:t>
            </a:r>
            <a:r>
              <a:rPr lang="nl-NL" sz="1600" dirty="0">
                <a:solidFill>
                  <a:schemeClr val="lt1"/>
                </a:solidFill>
              </a:rPr>
              <a:t> CS (or JCS)</a:t>
            </a:r>
            <a:endParaRPr lang="en-US" sz="1600" dirty="0">
              <a:solidFill>
                <a:schemeClr val="lt1"/>
              </a:solidFill>
            </a:endParaRPr>
          </a:p>
        </p:txBody>
      </p:sp>
      <p:cxnSp>
        <p:nvCxnSpPr>
          <p:cNvPr id="42" name="Elbow Connector 41"/>
          <p:cNvCxnSpPr/>
          <p:nvPr/>
        </p:nvCxnSpPr>
        <p:spPr>
          <a:xfrm rot="5400000" flipH="1" flipV="1">
            <a:off x="7153229" y="3633966"/>
            <a:ext cx="828092" cy="5812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40" idx="0"/>
            <a:endCxn id="50" idx="2"/>
          </p:cNvCxnSpPr>
          <p:nvPr/>
        </p:nvCxnSpPr>
        <p:spPr>
          <a:xfrm rot="5400000" flipH="1" flipV="1">
            <a:off x="4229448" y="3800945"/>
            <a:ext cx="1478773" cy="1872823"/>
          </a:xfrm>
          <a:prstGeom prst="bentConnector3">
            <a:avLst>
              <a:gd name="adj1" fmla="val 50000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>
            <a:off x="6084168" y="3128268"/>
            <a:ext cx="669193" cy="1270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16200000" flipV="1">
            <a:off x="6723365" y="2206405"/>
            <a:ext cx="331370" cy="745668"/>
          </a:xfrm>
          <a:prstGeom prst="bentConnector3">
            <a:avLst>
              <a:gd name="adj1" fmla="val 34527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hlinkClick r:id="rId6"/>
          </p:cNvPr>
          <p:cNvSpPr/>
          <p:nvPr/>
        </p:nvSpPr>
        <p:spPr>
          <a:xfrm>
            <a:off x="7635503" y="1957133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ACC</a:t>
            </a:r>
            <a:endParaRPr lang="en-US" sz="1600" dirty="0"/>
          </a:p>
        </p:txBody>
      </p:sp>
      <p:cxnSp>
        <p:nvCxnSpPr>
          <p:cNvPr id="62" name="Elbow Connector 61"/>
          <p:cNvCxnSpPr>
            <a:stCxn id="11" idx="0"/>
            <a:endCxn id="61" idx="1"/>
          </p:cNvCxnSpPr>
          <p:nvPr/>
        </p:nvCxnSpPr>
        <p:spPr>
          <a:xfrm rot="5400000" flipH="1" flipV="1">
            <a:off x="7214583" y="2324004"/>
            <a:ext cx="535763" cy="30607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2051720" y="4581128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OSN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65" name="Elbow Connector 64"/>
          <p:cNvCxnSpPr/>
          <p:nvPr/>
        </p:nvCxnSpPr>
        <p:spPr>
          <a:xfrm rot="16200000" flipH="1">
            <a:off x="1889701" y="3987062"/>
            <a:ext cx="828092" cy="360040"/>
          </a:xfrm>
          <a:prstGeom prst="bentConnector3">
            <a:avLst>
              <a:gd name="adj1" fmla="val 81991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Rounded Rectangle 67"/>
          <p:cNvSpPr/>
          <p:nvPr/>
        </p:nvSpPr>
        <p:spPr>
          <a:xfrm>
            <a:off x="2240810" y="250667"/>
            <a:ext cx="1370351" cy="5959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Real “</a:t>
            </a:r>
            <a:r>
              <a:rPr lang="nl-NL" sz="1200" dirty="0" err="1" smtClean="0"/>
              <a:t>Things</a:t>
            </a:r>
            <a:r>
              <a:rPr lang="nl-NL" sz="1200" dirty="0" smtClean="0"/>
              <a:t>” (Pis, </a:t>
            </a:r>
            <a:r>
              <a:rPr lang="nl-NL" sz="1200" dirty="0" err="1" smtClean="0"/>
              <a:t>Arduino’s</a:t>
            </a:r>
            <a:r>
              <a:rPr lang="nl-NL" sz="1200" dirty="0" smtClean="0"/>
              <a:t>, …)</a:t>
            </a:r>
            <a:endParaRPr lang="en-US" sz="1200" dirty="0"/>
          </a:p>
        </p:txBody>
      </p:sp>
      <p:cxnSp>
        <p:nvCxnSpPr>
          <p:cNvPr id="69" name="Elbow Connector 68"/>
          <p:cNvCxnSpPr>
            <a:stCxn id="68" idx="2"/>
            <a:endCxn id="6" idx="0"/>
          </p:cNvCxnSpPr>
          <p:nvPr/>
        </p:nvCxnSpPr>
        <p:spPr>
          <a:xfrm rot="16200000" flipH="1">
            <a:off x="3429929" y="342713"/>
            <a:ext cx="638128" cy="1646014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loud 33"/>
          <p:cNvSpPr/>
          <p:nvPr/>
        </p:nvSpPr>
        <p:spPr>
          <a:xfrm>
            <a:off x="7329425" y="353531"/>
            <a:ext cx="1851087" cy="539108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484" y="267964"/>
            <a:ext cx="1091580" cy="6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Elbow Connector 42"/>
          <p:cNvCxnSpPr>
            <a:stCxn id="61" idx="0"/>
            <a:endCxn id="34" idx="1"/>
          </p:cNvCxnSpPr>
          <p:nvPr/>
        </p:nvCxnSpPr>
        <p:spPr>
          <a:xfrm rot="5400000" flipH="1" flipV="1">
            <a:off x="7700734" y="1402898"/>
            <a:ext cx="1065068" cy="43402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0800000">
            <a:off x="6084169" y="2924944"/>
            <a:ext cx="669193" cy="1270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>
            <a:off x="2483768" y="2209163"/>
            <a:ext cx="2448272" cy="635084"/>
          </a:xfrm>
          <a:prstGeom prst="bentConnector3">
            <a:avLst>
              <a:gd name="adj1" fmla="val 9859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2572284" y="2011661"/>
            <a:ext cx="2597302" cy="1273323"/>
          </a:xfrm>
          <a:custGeom>
            <a:avLst/>
            <a:gdLst>
              <a:gd name="connsiteX0" fmla="*/ 2153540 w 2597302"/>
              <a:gd name="connsiteY0" fmla="*/ 0 h 1273323"/>
              <a:gd name="connsiteX1" fmla="*/ 2529555 w 2597302"/>
              <a:gd name="connsiteY1" fmla="*/ 376014 h 1273323"/>
              <a:gd name="connsiteX2" fmla="*/ 2580830 w 2597302"/>
              <a:gd name="connsiteY2" fmla="*/ 786213 h 1273323"/>
              <a:gd name="connsiteX3" fmla="*/ 2341548 w 2597302"/>
              <a:gd name="connsiteY3" fmla="*/ 1110953 h 1273323"/>
              <a:gd name="connsiteX4" fmla="*/ 1444239 w 2597302"/>
              <a:gd name="connsiteY4" fmla="*/ 1016949 h 1273323"/>
              <a:gd name="connsiteX5" fmla="*/ 273466 w 2597302"/>
              <a:gd name="connsiteY5" fmla="*/ 1059678 h 1273323"/>
              <a:gd name="connsiteX6" fmla="*/ 0 w 2597302"/>
              <a:gd name="connsiteY6" fmla="*/ 1273323 h 1273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302" h="1273323">
                <a:moveTo>
                  <a:pt x="2153540" y="0"/>
                </a:moveTo>
                <a:cubicBezTo>
                  <a:pt x="2305940" y="122489"/>
                  <a:pt x="2458340" y="244979"/>
                  <a:pt x="2529555" y="376014"/>
                </a:cubicBezTo>
                <a:cubicBezTo>
                  <a:pt x="2600770" y="507049"/>
                  <a:pt x="2612164" y="663723"/>
                  <a:pt x="2580830" y="786213"/>
                </a:cubicBezTo>
                <a:cubicBezTo>
                  <a:pt x="2549496" y="908703"/>
                  <a:pt x="2530980" y="1072497"/>
                  <a:pt x="2341548" y="1110953"/>
                </a:cubicBezTo>
                <a:cubicBezTo>
                  <a:pt x="2152116" y="1149409"/>
                  <a:pt x="1788919" y="1025495"/>
                  <a:pt x="1444239" y="1016949"/>
                </a:cubicBezTo>
                <a:cubicBezTo>
                  <a:pt x="1099559" y="1008403"/>
                  <a:pt x="514172" y="1016949"/>
                  <a:pt x="273466" y="1059678"/>
                </a:cubicBezTo>
                <a:cubicBezTo>
                  <a:pt x="32760" y="1102407"/>
                  <a:pt x="16380" y="1187865"/>
                  <a:pt x="0" y="1273323"/>
                </a:cubicBezTo>
              </a:path>
            </a:pathLst>
          </a:cu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hlinkClick r:id="rId8"/>
          </p:cNvPr>
          <p:cNvSpPr/>
          <p:nvPr/>
        </p:nvSpPr>
        <p:spPr>
          <a:xfrm>
            <a:off x="4932040" y="2773363"/>
            <a:ext cx="1152128" cy="58362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54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11" y="5476742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ounded Rectangle 55"/>
          <p:cNvSpPr/>
          <p:nvPr/>
        </p:nvSpPr>
        <p:spPr>
          <a:xfrm>
            <a:off x="375515" y="3753036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2" name="Elbow Connector 31"/>
          <p:cNvCxnSpPr>
            <a:endCxn id="56" idx="0"/>
          </p:cNvCxnSpPr>
          <p:nvPr/>
        </p:nvCxnSpPr>
        <p:spPr>
          <a:xfrm rot="10800000" flipV="1">
            <a:off x="951579" y="3501008"/>
            <a:ext cx="722622" cy="252028"/>
          </a:xfrm>
          <a:prstGeom prst="bentConnector2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Elbow Connector 35"/>
          <p:cNvCxnSpPr>
            <a:stCxn id="4" idx="0"/>
            <a:endCxn id="68" idx="1"/>
          </p:cNvCxnSpPr>
          <p:nvPr/>
        </p:nvCxnSpPr>
        <p:spPr>
          <a:xfrm rot="5400000" flipH="1" flipV="1">
            <a:off x="1395975" y="-34536"/>
            <a:ext cx="261637" cy="142803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263891" y="-15801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 smtClean="0"/>
              <a:t>Enhanced</a:t>
            </a:r>
            <a:r>
              <a:rPr lang="nl-NL" b="1" dirty="0" smtClean="0"/>
              <a:t> Cloud Demo</a:t>
            </a:r>
            <a:endParaRPr lang="en-US" b="1" dirty="0"/>
          </a:p>
        </p:txBody>
      </p:sp>
      <p:sp>
        <p:nvSpPr>
          <p:cNvPr id="5" name="Rounded Rectangle 4"/>
          <p:cNvSpPr/>
          <p:nvPr/>
        </p:nvSpPr>
        <p:spPr>
          <a:xfrm>
            <a:off x="6393102" y="5972557"/>
            <a:ext cx="1089362" cy="4485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MAX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7185958" y="4493375"/>
            <a:ext cx="1025610" cy="32403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ChatBot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711358" y="2406774"/>
            <a:ext cx="962843" cy="48986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OSSA</a:t>
            </a:r>
            <a:endParaRPr lang="en-US" dirty="0"/>
          </a:p>
        </p:txBody>
      </p:sp>
      <p:sp>
        <p:nvSpPr>
          <p:cNvPr id="20" name="AutoShape 2" descr="Image result for google docs logo"/>
          <p:cNvSpPr>
            <a:spLocks noChangeAspect="1" noChangeArrowheads="1"/>
          </p:cNvSpPr>
          <p:nvPr/>
        </p:nvSpPr>
        <p:spPr bwMode="auto">
          <a:xfrm>
            <a:off x="155575" y="-579438"/>
            <a:ext cx="1714500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4" descr="Image result for google docs logo"/>
          <p:cNvSpPr>
            <a:spLocks noChangeAspect="1" noChangeArrowheads="1"/>
          </p:cNvSpPr>
          <p:nvPr/>
        </p:nvSpPr>
        <p:spPr bwMode="auto">
          <a:xfrm>
            <a:off x="307975" y="-427038"/>
            <a:ext cx="1714500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0" y="1752253"/>
            <a:ext cx="734086" cy="596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Rounded Rectangle 49"/>
          <p:cNvSpPr/>
          <p:nvPr/>
        </p:nvSpPr>
        <p:spPr>
          <a:xfrm>
            <a:off x="5423824" y="3508103"/>
            <a:ext cx="962843" cy="48986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API P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386667" y="3254226"/>
            <a:ext cx="408148" cy="372796"/>
          </a:xfrm>
          <a:prstGeom prst="straightConnector1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utoShape 7" descr="Image result for slack logo"/>
          <p:cNvSpPr>
            <a:spLocks noChangeAspect="1" noChangeArrowheads="1"/>
          </p:cNvSpPr>
          <p:nvPr/>
        </p:nvSpPr>
        <p:spPr bwMode="auto">
          <a:xfrm>
            <a:off x="155575" y="-2560638"/>
            <a:ext cx="533400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9" descr="Image result for slack logo"/>
          <p:cNvSpPr>
            <a:spLocks noChangeAspect="1" noChangeArrowheads="1"/>
          </p:cNvSpPr>
          <p:nvPr/>
        </p:nvSpPr>
        <p:spPr bwMode="auto">
          <a:xfrm>
            <a:off x="307975" y="-2408238"/>
            <a:ext cx="533400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AutoShape 11" descr="Image result for slack logo"/>
          <p:cNvSpPr>
            <a:spLocks noChangeAspect="1" noChangeArrowheads="1"/>
          </p:cNvSpPr>
          <p:nvPr/>
        </p:nvSpPr>
        <p:spPr bwMode="auto">
          <a:xfrm>
            <a:off x="460375" y="-2255838"/>
            <a:ext cx="533400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AutoShape 13" descr="Image result for slack logo"/>
          <p:cNvSpPr>
            <a:spLocks noChangeAspect="1" noChangeArrowheads="1"/>
          </p:cNvSpPr>
          <p:nvPr/>
        </p:nvSpPr>
        <p:spPr bwMode="auto">
          <a:xfrm>
            <a:off x="612775" y="-2049017"/>
            <a:ext cx="533400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AutoShape 15" descr="Slack logo vec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125" y="5085184"/>
            <a:ext cx="434502" cy="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AutoShape 18" descr="Image result for facebook messenger logo"/>
          <p:cNvSpPr>
            <a:spLocks noChangeAspect="1" noChangeArrowheads="1"/>
          </p:cNvSpPr>
          <p:nvPr/>
        </p:nvSpPr>
        <p:spPr bwMode="auto">
          <a:xfrm>
            <a:off x="155575" y="-2560638"/>
            <a:ext cx="5305425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956" y="5353805"/>
            <a:ext cx="496963" cy="482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9" name="Elbow Connector 58"/>
          <p:cNvCxnSpPr>
            <a:endCxn id="45" idx="2"/>
          </p:cNvCxnSpPr>
          <p:nvPr/>
        </p:nvCxnSpPr>
        <p:spPr>
          <a:xfrm rot="10800000">
            <a:off x="7698764" y="4817411"/>
            <a:ext cx="689661" cy="475066"/>
          </a:xfrm>
          <a:prstGeom prst="bentConnector2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rot="16200000" flipV="1">
            <a:off x="6087188" y="5197108"/>
            <a:ext cx="1562362" cy="230014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/>
          <p:cNvSpPr/>
          <p:nvPr/>
        </p:nvSpPr>
        <p:spPr>
          <a:xfrm>
            <a:off x="8043594" y="3392996"/>
            <a:ext cx="1066596" cy="46805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OMC</a:t>
            </a:r>
          </a:p>
          <a:p>
            <a:pPr algn="ctr"/>
            <a:r>
              <a:rPr lang="nl-NL" sz="1400" dirty="0" smtClean="0"/>
              <a:t>(APM, LA)</a:t>
            </a:r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7812360" y="2744924"/>
            <a:ext cx="370542" cy="25202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sp>
        <p:nvSpPr>
          <p:cNvPr id="67" name="TextBox 66"/>
          <p:cNvSpPr txBox="1"/>
          <p:nvPr/>
        </p:nvSpPr>
        <p:spPr>
          <a:xfrm>
            <a:off x="7785628" y="2735342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smtClean="0">
                <a:solidFill>
                  <a:schemeClr val="bg1"/>
                </a:solidFill>
              </a:rPr>
              <a:t>APM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71" name="Elbow Connector 70"/>
          <p:cNvCxnSpPr>
            <a:stCxn id="67" idx="3"/>
            <a:endCxn id="73" idx="0"/>
          </p:cNvCxnSpPr>
          <p:nvPr/>
        </p:nvCxnSpPr>
        <p:spPr>
          <a:xfrm>
            <a:off x="8218760" y="2858453"/>
            <a:ext cx="358132" cy="53454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812360" y="3032956"/>
            <a:ext cx="311822" cy="216024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sp>
        <p:nvSpPr>
          <p:cNvPr id="79" name="TextBox 78"/>
          <p:cNvSpPr txBox="1"/>
          <p:nvPr/>
        </p:nvSpPr>
        <p:spPr>
          <a:xfrm>
            <a:off x="7811276" y="3023374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smtClean="0">
                <a:solidFill>
                  <a:schemeClr val="bg1"/>
                </a:solidFill>
              </a:rPr>
              <a:t>LA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6996482" y="1824209"/>
            <a:ext cx="311822" cy="216024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sp>
        <p:nvSpPr>
          <p:cNvPr id="81" name="TextBox 80"/>
          <p:cNvSpPr txBox="1"/>
          <p:nvPr/>
        </p:nvSpPr>
        <p:spPr>
          <a:xfrm>
            <a:off x="6995398" y="1814627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smtClean="0">
                <a:solidFill>
                  <a:schemeClr val="bg1"/>
                </a:solidFill>
              </a:rPr>
              <a:t>LA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3885109" y="3933232"/>
            <a:ext cx="1428625" cy="64807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400" dirty="0" smtClean="0"/>
              <a:t>Container </a:t>
            </a:r>
            <a:br>
              <a:rPr lang="nl-NL" sz="1400" dirty="0" smtClean="0"/>
            </a:br>
            <a:r>
              <a:rPr lang="nl-NL" sz="1400" dirty="0" smtClean="0"/>
              <a:t>Cloud</a:t>
            </a:r>
            <a:endParaRPr lang="en-US" sz="1400" dirty="0"/>
          </a:p>
        </p:txBody>
      </p:sp>
      <p:sp>
        <p:nvSpPr>
          <p:cNvPr id="72" name="Rectangle 71"/>
          <p:cNvSpPr/>
          <p:nvPr/>
        </p:nvSpPr>
        <p:spPr>
          <a:xfrm>
            <a:off x="4677197" y="4239266"/>
            <a:ext cx="584826" cy="28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 smtClean="0"/>
              <a:t>Elastic</a:t>
            </a:r>
            <a:r>
              <a:rPr lang="nl-NL" sz="1100" dirty="0" smtClean="0"/>
              <a:t> Search</a:t>
            </a:r>
            <a:endParaRPr lang="en-US" sz="1100" dirty="0"/>
          </a:p>
        </p:txBody>
      </p:sp>
      <p:sp>
        <p:nvSpPr>
          <p:cNvPr id="88" name="Oval 87"/>
          <p:cNvSpPr/>
          <p:nvPr/>
        </p:nvSpPr>
        <p:spPr>
          <a:xfrm>
            <a:off x="5092170" y="6083293"/>
            <a:ext cx="370542" cy="25202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sp>
        <p:nvSpPr>
          <p:cNvPr id="89" name="TextBox 88"/>
          <p:cNvSpPr txBox="1"/>
          <p:nvPr/>
        </p:nvSpPr>
        <p:spPr>
          <a:xfrm>
            <a:off x="5065438" y="6073711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smtClean="0">
                <a:solidFill>
                  <a:schemeClr val="bg1"/>
                </a:solidFill>
              </a:rPr>
              <a:t>APM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84" name="Elbow Connector 83"/>
          <p:cNvCxnSpPr>
            <a:endCxn id="72" idx="2"/>
          </p:cNvCxnSpPr>
          <p:nvPr/>
        </p:nvCxnSpPr>
        <p:spPr>
          <a:xfrm rot="5400000" flipH="1" flipV="1">
            <a:off x="4257593" y="4764725"/>
            <a:ext cx="954416" cy="469618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39" idx="0"/>
            <a:endCxn id="50" idx="3"/>
          </p:cNvCxnSpPr>
          <p:nvPr/>
        </p:nvCxnSpPr>
        <p:spPr>
          <a:xfrm rot="16200000" flipV="1">
            <a:off x="6666968" y="3472735"/>
            <a:ext cx="324036" cy="884637"/>
          </a:xfrm>
          <a:prstGeom prst="bentConnector2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>
            <a:stCxn id="72" idx="0"/>
            <a:endCxn id="50" idx="1"/>
          </p:cNvCxnSpPr>
          <p:nvPr/>
        </p:nvCxnSpPr>
        <p:spPr>
          <a:xfrm rot="5400000" flipH="1" flipV="1">
            <a:off x="4953602" y="3769044"/>
            <a:ext cx="486230" cy="454214"/>
          </a:xfrm>
          <a:prstGeom prst="bentConnector2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ounded Rectangle 115"/>
          <p:cNvSpPr/>
          <p:nvPr/>
        </p:nvSpPr>
        <p:spPr>
          <a:xfrm>
            <a:off x="6519067" y="988998"/>
            <a:ext cx="1111386" cy="45783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Data </a:t>
            </a:r>
            <a:r>
              <a:rPr lang="nl-NL" sz="1200" dirty="0" err="1" smtClean="0"/>
              <a:t>Vizualization</a:t>
            </a:r>
            <a:endParaRPr lang="en-US" sz="1200" dirty="0"/>
          </a:p>
        </p:txBody>
      </p:sp>
      <p:cxnSp>
        <p:nvCxnSpPr>
          <p:cNvPr id="112" name="Elbow Connector 111"/>
          <p:cNvCxnSpPr>
            <a:stCxn id="116" idx="2"/>
            <a:endCxn id="12" idx="0"/>
          </p:cNvCxnSpPr>
          <p:nvPr/>
        </p:nvCxnSpPr>
        <p:spPr>
          <a:xfrm rot="5400000">
            <a:off x="6597929" y="1432666"/>
            <a:ext cx="462661" cy="491003"/>
          </a:xfrm>
          <a:prstGeom prst="bentConnector3">
            <a:avLst>
              <a:gd name="adj1" fmla="val 50000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ounded Rectangle 118"/>
          <p:cNvSpPr/>
          <p:nvPr/>
        </p:nvSpPr>
        <p:spPr>
          <a:xfrm>
            <a:off x="3123879" y="2313335"/>
            <a:ext cx="1092969" cy="5833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SOA CS Stream Analytics</a:t>
            </a:r>
            <a:endParaRPr lang="en-US" sz="1400" dirty="0"/>
          </a:p>
        </p:txBody>
      </p:sp>
      <p:cxnSp>
        <p:nvCxnSpPr>
          <p:cNvPr id="114" name="Elbow Connector 113"/>
          <p:cNvCxnSpPr/>
          <p:nvPr/>
        </p:nvCxnSpPr>
        <p:spPr>
          <a:xfrm>
            <a:off x="2303747" y="2348645"/>
            <a:ext cx="820132" cy="25634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119" idx="3"/>
          </p:cNvCxnSpPr>
          <p:nvPr/>
        </p:nvCxnSpPr>
        <p:spPr>
          <a:xfrm>
            <a:off x="4216848" y="2604988"/>
            <a:ext cx="715192" cy="33265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ounded Rectangle 123"/>
          <p:cNvSpPr/>
          <p:nvPr/>
        </p:nvSpPr>
        <p:spPr>
          <a:xfrm>
            <a:off x="5184551" y="905656"/>
            <a:ext cx="1031999" cy="541181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SOA CS Business </a:t>
            </a:r>
            <a:r>
              <a:rPr lang="nl-NL" sz="1200" dirty="0" err="1" smtClean="0"/>
              <a:t>Insight</a:t>
            </a:r>
            <a:endParaRPr lang="en-US" sz="1200" dirty="0"/>
          </a:p>
        </p:txBody>
      </p:sp>
      <p:cxnSp>
        <p:nvCxnSpPr>
          <p:cNvPr id="1025" name="Elbow Connector 1024"/>
          <p:cNvCxnSpPr/>
          <p:nvPr/>
        </p:nvCxnSpPr>
        <p:spPr>
          <a:xfrm rot="5400000">
            <a:off x="4797049" y="2013877"/>
            <a:ext cx="1326526" cy="192447"/>
          </a:xfrm>
          <a:prstGeom prst="bentConnector3">
            <a:avLst>
              <a:gd name="adj1" fmla="val 50000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ounded Rectangle 148"/>
          <p:cNvSpPr/>
          <p:nvPr/>
        </p:nvSpPr>
        <p:spPr>
          <a:xfrm>
            <a:off x="1046638" y="6196821"/>
            <a:ext cx="1089362" cy="4485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Dev</a:t>
            </a:r>
            <a:r>
              <a:rPr lang="nl-NL" dirty="0" smtClean="0"/>
              <a:t> CS</a:t>
            </a:r>
            <a:endParaRPr lang="en-US" dirty="0"/>
          </a:p>
        </p:txBody>
      </p:sp>
      <p:cxnSp>
        <p:nvCxnSpPr>
          <p:cNvPr id="1046" name="Elbow Connector 1045"/>
          <p:cNvCxnSpPr>
            <a:stCxn id="149" idx="3"/>
            <a:endCxn id="40" idx="1"/>
          </p:cNvCxnSpPr>
          <p:nvPr/>
        </p:nvCxnSpPr>
        <p:spPr>
          <a:xfrm flipV="1">
            <a:off x="2136000" y="5836782"/>
            <a:ext cx="672287" cy="584303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2825501" y="3924151"/>
            <a:ext cx="844862" cy="48263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Event Bus</a:t>
            </a:r>
            <a:endParaRPr lang="en-US" sz="1400" dirty="0"/>
          </a:p>
        </p:txBody>
      </p:sp>
      <p:sp>
        <p:nvSpPr>
          <p:cNvPr id="7" name="Lightning Bolt 6"/>
          <p:cNvSpPr/>
          <p:nvPr/>
        </p:nvSpPr>
        <p:spPr>
          <a:xfrm>
            <a:off x="3407994" y="3771215"/>
            <a:ext cx="185105" cy="32403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ightning Bolt 84"/>
          <p:cNvSpPr/>
          <p:nvPr/>
        </p:nvSpPr>
        <p:spPr>
          <a:xfrm>
            <a:off x="3375289" y="5292478"/>
            <a:ext cx="185105" cy="32403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ightning Bolt 85"/>
          <p:cNvSpPr/>
          <p:nvPr/>
        </p:nvSpPr>
        <p:spPr>
          <a:xfrm>
            <a:off x="4031743" y="1296354"/>
            <a:ext cx="185105" cy="32403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ightning Bolt 86"/>
          <p:cNvSpPr/>
          <p:nvPr/>
        </p:nvSpPr>
        <p:spPr>
          <a:xfrm>
            <a:off x="5578311" y="2595465"/>
            <a:ext cx="185105" cy="32403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3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  <p:bldP spid="39" grpId="0" animBg="1"/>
      <p:bldP spid="40" grpId="0" animBg="1"/>
      <p:bldP spid="61" grpId="0" animBg="1"/>
      <p:bldP spid="64" grpId="0" animBg="1"/>
      <p:bldP spid="68" grpId="0" animBg="1"/>
      <p:bldP spid="34" grpId="0" animBg="1"/>
      <p:bldP spid="2" grpId="0" animBg="1"/>
      <p:bldP spid="10" grpId="0" animBg="1"/>
      <p:bldP spid="5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611560" y="44624"/>
            <a:ext cx="8424936" cy="22206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nl-NL" dirty="0" smtClean="0"/>
              <a:t>Node.js backend</a:t>
            </a:r>
            <a:endParaRPr lang="nl-NL" dirty="0"/>
          </a:p>
          <a:p>
            <a:pPr algn="r"/>
            <a:endParaRPr lang="nl-NL" dirty="0" smtClean="0"/>
          </a:p>
          <a:p>
            <a:pPr algn="r"/>
            <a:endParaRPr lang="nl-NL" dirty="0"/>
          </a:p>
          <a:p>
            <a:pPr algn="r"/>
            <a:endParaRPr lang="nl-NL" dirty="0" smtClean="0"/>
          </a:p>
          <a:p>
            <a:pPr algn="r"/>
            <a:endParaRPr lang="nl-NL" dirty="0"/>
          </a:p>
          <a:p>
            <a:pPr algn="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563888" y="5970158"/>
            <a:ext cx="18722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</a:t>
            </a:r>
            <a:r>
              <a:rPr lang="nl-NL" dirty="0" smtClean="0"/>
              <a:t>ndex.html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63888" y="4941168"/>
            <a:ext cx="18722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drill.html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04737" y="4941168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drill.js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1540" y="3898338"/>
            <a:ext cx="385242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acts.html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03648" y="3284984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acts.js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77920" y="3898338"/>
            <a:ext cx="18722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details.html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68344" y="3898338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details.js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95836" y="3068960"/>
            <a:ext cx="118813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chart.html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127159" y="2492896"/>
            <a:ext cx="868777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chart.js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04737" y="5970158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main.js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8204212" y="2103770"/>
            <a:ext cx="224408" cy="1734172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2" idx="0"/>
            <a:endCxn id="3" idx="2"/>
          </p:cNvCxnSpPr>
          <p:nvPr/>
        </p:nvCxnSpPr>
        <p:spPr>
          <a:xfrm flipV="1">
            <a:off x="4499992" y="5517232"/>
            <a:ext cx="0" cy="4529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0" idx="3"/>
            <a:endCxn id="11" idx="1"/>
          </p:cNvCxnSpPr>
          <p:nvPr/>
        </p:nvCxnSpPr>
        <p:spPr>
          <a:xfrm flipV="1">
            <a:off x="6550128" y="4078358"/>
            <a:ext cx="1118216" cy="1080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16200000" flipV="1">
            <a:off x="2204094" y="3618664"/>
            <a:ext cx="253314" cy="30603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" idx="3"/>
            <a:endCxn id="4" idx="1"/>
          </p:cNvCxnSpPr>
          <p:nvPr/>
        </p:nvCxnSpPr>
        <p:spPr>
          <a:xfrm flipV="1">
            <a:off x="5436096" y="5121188"/>
            <a:ext cx="368641" cy="1080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" idx="3"/>
            <a:endCxn id="18" idx="1"/>
          </p:cNvCxnSpPr>
          <p:nvPr/>
        </p:nvCxnSpPr>
        <p:spPr>
          <a:xfrm flipV="1">
            <a:off x="5436096" y="6150178"/>
            <a:ext cx="368641" cy="1080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7" idx="2"/>
          </p:cNvCxnSpPr>
          <p:nvPr/>
        </p:nvCxnSpPr>
        <p:spPr>
          <a:xfrm flipH="1" flipV="1">
            <a:off x="2357754" y="4474402"/>
            <a:ext cx="1494166" cy="46676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10" idx="2"/>
          </p:cNvCxnSpPr>
          <p:nvPr/>
        </p:nvCxnSpPr>
        <p:spPr>
          <a:xfrm flipV="1">
            <a:off x="5209424" y="4474402"/>
            <a:ext cx="404600" cy="46676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3" idx="1"/>
            <a:endCxn id="14" idx="1"/>
          </p:cNvCxnSpPr>
          <p:nvPr/>
        </p:nvCxnSpPr>
        <p:spPr>
          <a:xfrm rot="10800000" flipH="1">
            <a:off x="3095835" y="2672916"/>
            <a:ext cx="31323" cy="684076"/>
          </a:xfrm>
          <a:prstGeom prst="bentConnector3">
            <a:avLst>
              <a:gd name="adj1" fmla="val -72981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Up Arrow 47"/>
          <p:cNvSpPr/>
          <p:nvPr/>
        </p:nvSpPr>
        <p:spPr>
          <a:xfrm>
            <a:off x="1939515" y="2103770"/>
            <a:ext cx="224408" cy="1137126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Elbow Connector 49"/>
          <p:cNvCxnSpPr/>
          <p:nvPr/>
        </p:nvCxnSpPr>
        <p:spPr>
          <a:xfrm rot="5400000" flipH="1" flipV="1">
            <a:off x="3203205" y="3105607"/>
            <a:ext cx="253314" cy="133214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567" y="2621027"/>
            <a:ext cx="1039505" cy="70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996952"/>
            <a:ext cx="1926183" cy="99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78" y="4025606"/>
            <a:ext cx="1381786" cy="1541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1924660" y="1649705"/>
            <a:ext cx="6535772" cy="390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index.js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27" y="188640"/>
            <a:ext cx="3285917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Up Arrow 79"/>
          <p:cNvSpPr/>
          <p:nvPr/>
        </p:nvSpPr>
        <p:spPr>
          <a:xfrm>
            <a:off x="3843319" y="2039943"/>
            <a:ext cx="1952817" cy="337679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4367970" y="205155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/public</a:t>
            </a:r>
            <a:endParaRPr lang="en-US" dirty="0"/>
          </a:p>
        </p:txBody>
      </p:sp>
      <p:cxnSp>
        <p:nvCxnSpPr>
          <p:cNvPr id="83" name="Elbow Connector 82"/>
          <p:cNvCxnSpPr>
            <a:endCxn id="1030" idx="3"/>
          </p:cNvCxnSpPr>
          <p:nvPr/>
        </p:nvCxnSpPr>
        <p:spPr>
          <a:xfrm rot="16200000" flipV="1">
            <a:off x="3831519" y="1073137"/>
            <a:ext cx="1203232" cy="730382"/>
          </a:xfrm>
          <a:prstGeom prst="bentConnector2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848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1289484" y="1340768"/>
            <a:ext cx="7747012" cy="92449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nl-NL" dirty="0" smtClean="0"/>
              <a:t>Node.js backend</a:t>
            </a:r>
          </a:p>
          <a:p>
            <a:pPr algn="r"/>
            <a:endParaRPr lang="nl-NL" dirty="0"/>
          </a:p>
          <a:p>
            <a:pPr algn="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563888" y="5970158"/>
            <a:ext cx="18722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</a:t>
            </a:r>
            <a:r>
              <a:rPr lang="nl-NL" dirty="0" smtClean="0"/>
              <a:t>ndex.html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63888" y="4941168"/>
            <a:ext cx="18722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drill.html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04737" y="4941168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drill.js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1540" y="3898338"/>
            <a:ext cx="385242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acts.html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03648" y="3284984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acts.js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77920" y="3898338"/>
            <a:ext cx="18722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details.html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68344" y="3898338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details.js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95836" y="3068960"/>
            <a:ext cx="118813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chart.html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127159" y="2492896"/>
            <a:ext cx="868777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chart.js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04737" y="5970158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main.js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8204212" y="2103770"/>
            <a:ext cx="224408" cy="1734172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2" idx="0"/>
            <a:endCxn id="3" idx="2"/>
          </p:cNvCxnSpPr>
          <p:nvPr/>
        </p:nvCxnSpPr>
        <p:spPr>
          <a:xfrm flipV="1">
            <a:off x="4499992" y="5517232"/>
            <a:ext cx="0" cy="4529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0" idx="3"/>
            <a:endCxn id="11" idx="1"/>
          </p:cNvCxnSpPr>
          <p:nvPr/>
        </p:nvCxnSpPr>
        <p:spPr>
          <a:xfrm flipV="1">
            <a:off x="6550128" y="4078358"/>
            <a:ext cx="1118216" cy="1080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16200000" flipV="1">
            <a:off x="2204094" y="3618664"/>
            <a:ext cx="253314" cy="30603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" idx="3"/>
            <a:endCxn id="4" idx="1"/>
          </p:cNvCxnSpPr>
          <p:nvPr/>
        </p:nvCxnSpPr>
        <p:spPr>
          <a:xfrm flipV="1">
            <a:off x="5436096" y="5121188"/>
            <a:ext cx="368641" cy="1080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" idx="3"/>
            <a:endCxn id="18" idx="1"/>
          </p:cNvCxnSpPr>
          <p:nvPr/>
        </p:nvCxnSpPr>
        <p:spPr>
          <a:xfrm flipV="1">
            <a:off x="5436096" y="6150178"/>
            <a:ext cx="368641" cy="1080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7" idx="2"/>
          </p:cNvCxnSpPr>
          <p:nvPr/>
        </p:nvCxnSpPr>
        <p:spPr>
          <a:xfrm flipH="1" flipV="1">
            <a:off x="2357754" y="4474402"/>
            <a:ext cx="1494166" cy="46676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10" idx="2"/>
          </p:cNvCxnSpPr>
          <p:nvPr/>
        </p:nvCxnSpPr>
        <p:spPr>
          <a:xfrm flipV="1">
            <a:off x="5209424" y="4474402"/>
            <a:ext cx="404600" cy="46676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3" idx="1"/>
            <a:endCxn id="14" idx="1"/>
          </p:cNvCxnSpPr>
          <p:nvPr/>
        </p:nvCxnSpPr>
        <p:spPr>
          <a:xfrm rot="10800000" flipH="1">
            <a:off x="3095835" y="2672916"/>
            <a:ext cx="31323" cy="684076"/>
          </a:xfrm>
          <a:prstGeom prst="bentConnector3">
            <a:avLst>
              <a:gd name="adj1" fmla="val -72981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Up Arrow 47"/>
          <p:cNvSpPr/>
          <p:nvPr/>
        </p:nvSpPr>
        <p:spPr>
          <a:xfrm>
            <a:off x="1939515" y="2103770"/>
            <a:ext cx="224408" cy="1137126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Elbow Connector 49"/>
          <p:cNvCxnSpPr/>
          <p:nvPr/>
        </p:nvCxnSpPr>
        <p:spPr>
          <a:xfrm rot="5400000" flipH="1" flipV="1">
            <a:off x="3203205" y="3105607"/>
            <a:ext cx="253314" cy="133214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567" y="2621027"/>
            <a:ext cx="1039505" cy="70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996952"/>
            <a:ext cx="1926183" cy="99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78" y="4025606"/>
            <a:ext cx="1381786" cy="1541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1475656" y="1649704"/>
            <a:ext cx="7488832" cy="45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index.js</a:t>
            </a:r>
            <a:endParaRPr lang="en-US" dirty="0"/>
          </a:p>
        </p:txBody>
      </p:sp>
      <p:sp>
        <p:nvSpPr>
          <p:cNvPr id="80" name="Up Arrow 79"/>
          <p:cNvSpPr/>
          <p:nvPr/>
        </p:nvSpPr>
        <p:spPr>
          <a:xfrm>
            <a:off x="3843319" y="2039943"/>
            <a:ext cx="1952817" cy="337679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4367970" y="205155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/public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084168" y="1700808"/>
            <a:ext cx="2808312" cy="3600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/</a:t>
            </a:r>
            <a:r>
              <a:rPr lang="nl-NL" sz="1400" dirty="0" smtClean="0"/>
              <a:t>mobile/</a:t>
            </a:r>
            <a:r>
              <a:rPr lang="nl-NL" sz="1400" dirty="0" err="1" smtClean="0"/>
              <a:t>custom</a:t>
            </a:r>
            <a:r>
              <a:rPr lang="nl-NL" sz="1400" dirty="0" smtClean="0"/>
              <a:t>/</a:t>
            </a:r>
            <a:r>
              <a:rPr lang="nl-NL" sz="1400" dirty="0" err="1" smtClean="0"/>
              <a:t>artistapi</a:t>
            </a:r>
            <a:r>
              <a:rPr lang="nl-NL" sz="1400" dirty="0" smtClean="0"/>
              <a:t>/acts/&lt;</a:t>
            </a:r>
            <a:r>
              <a:rPr lang="nl-NL" sz="1400" dirty="0" err="1" smtClean="0"/>
              <a:t>id</a:t>
            </a:r>
            <a:r>
              <a:rPr lang="nl-NL" sz="1400" dirty="0" smtClean="0"/>
              <a:t>&gt;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1547664" y="1700808"/>
            <a:ext cx="2439888" cy="3600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/</a:t>
            </a:r>
            <a:r>
              <a:rPr lang="nl-NL" sz="1400" dirty="0" smtClean="0"/>
              <a:t>mobile/</a:t>
            </a:r>
            <a:r>
              <a:rPr lang="nl-NL" sz="1400" dirty="0" err="1" smtClean="0"/>
              <a:t>custom</a:t>
            </a:r>
            <a:r>
              <a:rPr lang="nl-NL" sz="1400" dirty="0" smtClean="0"/>
              <a:t>/</a:t>
            </a:r>
            <a:r>
              <a:rPr lang="nl-NL" sz="1400" dirty="0" err="1" smtClean="0"/>
              <a:t>artistapi</a:t>
            </a:r>
            <a:r>
              <a:rPr lang="nl-NL" sz="1400" dirty="0" smtClean="0"/>
              <a:t>/acts</a:t>
            </a:r>
            <a:endParaRPr lang="en-US" sz="1400" dirty="0"/>
          </a:p>
        </p:txBody>
      </p:sp>
      <p:sp>
        <p:nvSpPr>
          <p:cNvPr id="35" name="Cloud 34"/>
          <p:cNvSpPr/>
          <p:nvPr/>
        </p:nvSpPr>
        <p:spPr>
          <a:xfrm>
            <a:off x="215516" y="404664"/>
            <a:ext cx="1332148" cy="713898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/>
          <p:cNvSpPr/>
          <p:nvPr/>
        </p:nvSpPr>
        <p:spPr>
          <a:xfrm>
            <a:off x="611560" y="1196752"/>
            <a:ext cx="224408" cy="2713198"/>
          </a:xfrm>
          <a:prstGeom prst="upArrow">
            <a:avLst>
              <a:gd name="adj1" fmla="val 430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329862" y="404664"/>
            <a:ext cx="2970330" cy="5040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" y="1559022"/>
            <a:ext cx="1135622" cy="1293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Elbow Connector 5"/>
          <p:cNvCxnSpPr/>
          <p:nvPr/>
        </p:nvCxnSpPr>
        <p:spPr>
          <a:xfrm rot="5400000" flipH="1" flipV="1">
            <a:off x="3111434" y="281055"/>
            <a:ext cx="792088" cy="2047419"/>
          </a:xfrm>
          <a:prstGeom prst="bentConnector3">
            <a:avLst>
              <a:gd name="adj1" fmla="val 704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rot="16200000" flipV="1">
            <a:off x="6007659" y="-31885"/>
            <a:ext cx="792088" cy="2673297"/>
          </a:xfrm>
          <a:prstGeom prst="bentConnector3">
            <a:avLst>
              <a:gd name="adj1" fmla="val 704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2" descr="https://g.twimg.com/Twitter_logo_blu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36" y="524424"/>
            <a:ext cx="599425" cy="48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172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Deployment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386250" y="1881367"/>
            <a:ext cx="6668700" cy="451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var form = new FormData();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form.append('name', name);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form.append('runtime', 'node');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form.append('subscription', 'Hourly');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form.append('manifest', fs.createReadStream('manifest.json'));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form.append('deployment', fs.createReadStream('deployment.json'));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form.append('archive', fs.createReadStream('frontend.zip'));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formData.submit({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method: method,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protocol: 'https:',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host: 'apaas.us2.oraclecloud.com',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path: '/paas/service/apaas/api/v1.1/apps/myDomain',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auth: 'admin:password',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headers: { 'X-ID-TENANT-NAME': 'myDomain'}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});</a:t>
            </a:r>
          </a:p>
          <a:p>
            <a:pPr lvl="0" rtl="0">
              <a:spcBef>
                <a:spcPts val="0"/>
              </a:spcBef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386250" y="1442567"/>
            <a:ext cx="66687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via REST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7315200" y="1442567"/>
            <a:ext cx="1639500" cy="49584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...or simply use cloud web interface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244376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>
            <a:off x="2824224" y="3674692"/>
            <a:ext cx="2636539" cy="1154334"/>
          </a:xfrm>
          <a:custGeom>
            <a:avLst/>
            <a:gdLst>
              <a:gd name="connsiteX0" fmla="*/ 1209391 w 2636539"/>
              <a:gd name="connsiteY0" fmla="*/ 85458 h 1154334"/>
              <a:gd name="connsiteX1" fmla="*/ 1209391 w 2636539"/>
              <a:gd name="connsiteY1" fmla="*/ 85458 h 1154334"/>
              <a:gd name="connsiteX2" fmla="*/ 1089750 w 2636539"/>
              <a:gd name="connsiteY2" fmla="*/ 51274 h 1154334"/>
              <a:gd name="connsiteX3" fmla="*/ 1029929 w 2636539"/>
              <a:gd name="connsiteY3" fmla="*/ 42729 h 1154334"/>
              <a:gd name="connsiteX4" fmla="*/ 577002 w 2636539"/>
              <a:gd name="connsiteY4" fmla="*/ 17091 h 1154334"/>
              <a:gd name="connsiteX5" fmla="*/ 312083 w 2636539"/>
              <a:gd name="connsiteY5" fmla="*/ 8545 h 1154334"/>
              <a:gd name="connsiteX6" fmla="*/ 243716 w 2636539"/>
              <a:gd name="connsiteY6" fmla="*/ 17091 h 1154334"/>
              <a:gd name="connsiteX7" fmla="*/ 209533 w 2636539"/>
              <a:gd name="connsiteY7" fmla="*/ 59820 h 1154334"/>
              <a:gd name="connsiteX8" fmla="*/ 192441 w 2636539"/>
              <a:gd name="connsiteY8" fmla="*/ 85458 h 1154334"/>
              <a:gd name="connsiteX9" fmla="*/ 132621 w 2636539"/>
              <a:gd name="connsiteY9" fmla="*/ 145278 h 1154334"/>
              <a:gd name="connsiteX10" fmla="*/ 106983 w 2636539"/>
              <a:gd name="connsiteY10" fmla="*/ 179461 h 1154334"/>
              <a:gd name="connsiteX11" fmla="*/ 55709 w 2636539"/>
              <a:gd name="connsiteY11" fmla="*/ 213644 h 1154334"/>
              <a:gd name="connsiteX12" fmla="*/ 38617 w 2636539"/>
              <a:gd name="connsiteY12" fmla="*/ 282011 h 1154334"/>
              <a:gd name="connsiteX13" fmla="*/ 12980 w 2636539"/>
              <a:gd name="connsiteY13" fmla="*/ 333286 h 1154334"/>
              <a:gd name="connsiteX14" fmla="*/ 12980 w 2636539"/>
              <a:gd name="connsiteY14" fmla="*/ 683663 h 1154334"/>
              <a:gd name="connsiteX15" fmla="*/ 30071 w 2636539"/>
              <a:gd name="connsiteY15" fmla="*/ 709301 h 1154334"/>
              <a:gd name="connsiteX16" fmla="*/ 55709 w 2636539"/>
              <a:gd name="connsiteY16" fmla="*/ 760575 h 1154334"/>
              <a:gd name="connsiteX17" fmla="*/ 64255 w 2636539"/>
              <a:gd name="connsiteY17" fmla="*/ 786213 h 1154334"/>
              <a:gd name="connsiteX18" fmla="*/ 81346 w 2636539"/>
              <a:gd name="connsiteY18" fmla="*/ 811850 h 1154334"/>
              <a:gd name="connsiteX19" fmla="*/ 132621 w 2636539"/>
              <a:gd name="connsiteY19" fmla="*/ 854579 h 1154334"/>
              <a:gd name="connsiteX20" fmla="*/ 166804 w 2636539"/>
              <a:gd name="connsiteY20" fmla="*/ 871671 h 1154334"/>
              <a:gd name="connsiteX21" fmla="*/ 200987 w 2636539"/>
              <a:gd name="connsiteY21" fmla="*/ 880216 h 1154334"/>
              <a:gd name="connsiteX22" fmla="*/ 226625 w 2636539"/>
              <a:gd name="connsiteY22" fmla="*/ 897308 h 1154334"/>
              <a:gd name="connsiteX23" fmla="*/ 260808 w 2636539"/>
              <a:gd name="connsiteY23" fmla="*/ 905854 h 1154334"/>
              <a:gd name="connsiteX24" fmla="*/ 346266 w 2636539"/>
              <a:gd name="connsiteY24" fmla="*/ 931491 h 1154334"/>
              <a:gd name="connsiteX25" fmla="*/ 371903 w 2636539"/>
              <a:gd name="connsiteY25" fmla="*/ 948583 h 1154334"/>
              <a:gd name="connsiteX26" fmla="*/ 423178 w 2636539"/>
              <a:gd name="connsiteY26" fmla="*/ 957129 h 1154334"/>
              <a:gd name="connsiteX27" fmla="*/ 594094 w 2636539"/>
              <a:gd name="connsiteY27" fmla="*/ 965674 h 1154334"/>
              <a:gd name="connsiteX28" fmla="*/ 645369 w 2636539"/>
              <a:gd name="connsiteY28" fmla="*/ 974220 h 1154334"/>
              <a:gd name="connsiteX29" fmla="*/ 705189 w 2636539"/>
              <a:gd name="connsiteY29" fmla="*/ 982766 h 1154334"/>
              <a:gd name="connsiteX30" fmla="*/ 824830 w 2636539"/>
              <a:gd name="connsiteY30" fmla="*/ 1016949 h 1154334"/>
              <a:gd name="connsiteX31" fmla="*/ 876105 w 2636539"/>
              <a:gd name="connsiteY31" fmla="*/ 1025495 h 1154334"/>
              <a:gd name="connsiteX32" fmla="*/ 927380 w 2636539"/>
              <a:gd name="connsiteY32" fmla="*/ 1042587 h 1154334"/>
              <a:gd name="connsiteX33" fmla="*/ 961563 w 2636539"/>
              <a:gd name="connsiteY33" fmla="*/ 1051132 h 1154334"/>
              <a:gd name="connsiteX34" fmla="*/ 1012838 w 2636539"/>
              <a:gd name="connsiteY34" fmla="*/ 1068224 h 1154334"/>
              <a:gd name="connsiteX35" fmla="*/ 1115387 w 2636539"/>
              <a:gd name="connsiteY35" fmla="*/ 1085315 h 1154334"/>
              <a:gd name="connsiteX36" fmla="*/ 1158116 w 2636539"/>
              <a:gd name="connsiteY36" fmla="*/ 1093861 h 1154334"/>
              <a:gd name="connsiteX37" fmla="*/ 1192299 w 2636539"/>
              <a:gd name="connsiteY37" fmla="*/ 1102407 h 1154334"/>
              <a:gd name="connsiteX38" fmla="*/ 1243574 w 2636539"/>
              <a:gd name="connsiteY38" fmla="*/ 1110953 h 1154334"/>
              <a:gd name="connsiteX39" fmla="*/ 1286303 w 2636539"/>
              <a:gd name="connsiteY39" fmla="*/ 1128044 h 1154334"/>
              <a:gd name="connsiteX40" fmla="*/ 1354669 w 2636539"/>
              <a:gd name="connsiteY40" fmla="*/ 1145136 h 1154334"/>
              <a:gd name="connsiteX41" fmla="*/ 2106699 w 2636539"/>
              <a:gd name="connsiteY41" fmla="*/ 1068224 h 1154334"/>
              <a:gd name="connsiteX42" fmla="*/ 2269069 w 2636539"/>
              <a:gd name="connsiteY42" fmla="*/ 991312 h 1154334"/>
              <a:gd name="connsiteX43" fmla="*/ 2311798 w 2636539"/>
              <a:gd name="connsiteY43" fmla="*/ 982766 h 1154334"/>
              <a:gd name="connsiteX44" fmla="*/ 2345982 w 2636539"/>
              <a:gd name="connsiteY44" fmla="*/ 974220 h 1154334"/>
              <a:gd name="connsiteX45" fmla="*/ 2448531 w 2636539"/>
              <a:gd name="connsiteY45" fmla="*/ 957129 h 1154334"/>
              <a:gd name="connsiteX46" fmla="*/ 2482714 w 2636539"/>
              <a:gd name="connsiteY46" fmla="*/ 931491 h 1154334"/>
              <a:gd name="connsiteX47" fmla="*/ 2499806 w 2636539"/>
              <a:gd name="connsiteY47" fmla="*/ 905854 h 1154334"/>
              <a:gd name="connsiteX48" fmla="*/ 2533989 w 2636539"/>
              <a:gd name="connsiteY48" fmla="*/ 871671 h 1154334"/>
              <a:gd name="connsiteX49" fmla="*/ 2593810 w 2636539"/>
              <a:gd name="connsiteY49" fmla="*/ 803304 h 1154334"/>
              <a:gd name="connsiteX50" fmla="*/ 2610901 w 2636539"/>
              <a:gd name="connsiteY50" fmla="*/ 717846 h 1154334"/>
              <a:gd name="connsiteX51" fmla="*/ 2619447 w 2636539"/>
              <a:gd name="connsiteY51" fmla="*/ 683663 h 1154334"/>
              <a:gd name="connsiteX52" fmla="*/ 2627993 w 2636539"/>
              <a:gd name="connsiteY52" fmla="*/ 632388 h 1154334"/>
              <a:gd name="connsiteX53" fmla="*/ 2636539 w 2636539"/>
              <a:gd name="connsiteY53" fmla="*/ 589659 h 1154334"/>
              <a:gd name="connsiteX54" fmla="*/ 2627993 w 2636539"/>
              <a:gd name="connsiteY54" fmla="*/ 461472 h 1154334"/>
              <a:gd name="connsiteX55" fmla="*/ 2619447 w 2636539"/>
              <a:gd name="connsiteY55" fmla="*/ 299102 h 1154334"/>
              <a:gd name="connsiteX56" fmla="*/ 2593810 w 2636539"/>
              <a:gd name="connsiteY56" fmla="*/ 282011 h 1154334"/>
              <a:gd name="connsiteX57" fmla="*/ 2559626 w 2636539"/>
              <a:gd name="connsiteY57" fmla="*/ 247828 h 1154334"/>
              <a:gd name="connsiteX58" fmla="*/ 2542535 w 2636539"/>
              <a:gd name="connsiteY58" fmla="*/ 222190 h 1154334"/>
              <a:gd name="connsiteX59" fmla="*/ 2516897 w 2636539"/>
              <a:gd name="connsiteY59" fmla="*/ 196553 h 1154334"/>
              <a:gd name="connsiteX60" fmla="*/ 2457077 w 2636539"/>
              <a:gd name="connsiteY60" fmla="*/ 119641 h 1154334"/>
              <a:gd name="connsiteX61" fmla="*/ 2388711 w 2636539"/>
              <a:gd name="connsiteY61" fmla="*/ 94003 h 1154334"/>
              <a:gd name="connsiteX62" fmla="*/ 2320344 w 2636539"/>
              <a:gd name="connsiteY62" fmla="*/ 85458 h 1154334"/>
              <a:gd name="connsiteX63" fmla="*/ 2166520 w 2636539"/>
              <a:gd name="connsiteY63" fmla="*/ 76912 h 1154334"/>
              <a:gd name="connsiteX64" fmla="*/ 2098154 w 2636539"/>
              <a:gd name="connsiteY64" fmla="*/ 59820 h 1154334"/>
              <a:gd name="connsiteX65" fmla="*/ 2063970 w 2636539"/>
              <a:gd name="connsiteY65" fmla="*/ 42729 h 1154334"/>
              <a:gd name="connsiteX66" fmla="*/ 1858871 w 2636539"/>
              <a:gd name="connsiteY66" fmla="*/ 25637 h 1154334"/>
              <a:gd name="connsiteX67" fmla="*/ 1679410 w 2636539"/>
              <a:gd name="connsiteY67" fmla="*/ 0 h 1154334"/>
              <a:gd name="connsiteX68" fmla="*/ 1405944 w 2636539"/>
              <a:gd name="connsiteY68" fmla="*/ 8545 h 1154334"/>
              <a:gd name="connsiteX69" fmla="*/ 1320486 w 2636539"/>
              <a:gd name="connsiteY69" fmla="*/ 34183 h 1154334"/>
              <a:gd name="connsiteX70" fmla="*/ 1294849 w 2636539"/>
              <a:gd name="connsiteY70" fmla="*/ 42729 h 1154334"/>
              <a:gd name="connsiteX71" fmla="*/ 1269212 w 2636539"/>
              <a:gd name="connsiteY71" fmla="*/ 51274 h 1154334"/>
              <a:gd name="connsiteX72" fmla="*/ 1235028 w 2636539"/>
              <a:gd name="connsiteY72" fmla="*/ 76912 h 1154334"/>
              <a:gd name="connsiteX73" fmla="*/ 1158116 w 2636539"/>
              <a:gd name="connsiteY73" fmla="*/ 119641 h 1154334"/>
              <a:gd name="connsiteX74" fmla="*/ 1149570 w 2636539"/>
              <a:gd name="connsiteY74" fmla="*/ 119641 h 115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2636539" h="1154334">
                <a:moveTo>
                  <a:pt x="1209391" y="85458"/>
                </a:moveTo>
                <a:lnTo>
                  <a:pt x="1209391" y="85458"/>
                </a:lnTo>
                <a:cubicBezTo>
                  <a:pt x="1169511" y="74063"/>
                  <a:pt x="1130098" y="60881"/>
                  <a:pt x="1089750" y="51274"/>
                </a:cubicBezTo>
                <a:cubicBezTo>
                  <a:pt x="1070155" y="46609"/>
                  <a:pt x="1049838" y="45792"/>
                  <a:pt x="1029929" y="42729"/>
                </a:cubicBezTo>
                <a:cubicBezTo>
                  <a:pt x="827991" y="11663"/>
                  <a:pt x="1138903" y="38703"/>
                  <a:pt x="577002" y="17091"/>
                </a:cubicBezTo>
                <a:lnTo>
                  <a:pt x="312083" y="8545"/>
                </a:lnTo>
                <a:cubicBezTo>
                  <a:pt x="289294" y="11394"/>
                  <a:pt x="265873" y="11048"/>
                  <a:pt x="243716" y="17091"/>
                </a:cubicBezTo>
                <a:cubicBezTo>
                  <a:pt x="210356" y="26189"/>
                  <a:pt x="221527" y="35833"/>
                  <a:pt x="209533" y="59820"/>
                </a:cubicBezTo>
                <a:cubicBezTo>
                  <a:pt x="204940" y="69007"/>
                  <a:pt x="199312" y="77824"/>
                  <a:pt x="192441" y="85458"/>
                </a:cubicBezTo>
                <a:cubicBezTo>
                  <a:pt x="173577" y="106418"/>
                  <a:pt x="149541" y="122719"/>
                  <a:pt x="132621" y="145278"/>
                </a:cubicBezTo>
                <a:cubicBezTo>
                  <a:pt x="124075" y="156672"/>
                  <a:pt x="117628" y="169998"/>
                  <a:pt x="106983" y="179461"/>
                </a:cubicBezTo>
                <a:cubicBezTo>
                  <a:pt x="91630" y="193108"/>
                  <a:pt x="55709" y="213644"/>
                  <a:pt x="55709" y="213644"/>
                </a:cubicBezTo>
                <a:cubicBezTo>
                  <a:pt x="50012" y="236433"/>
                  <a:pt x="51647" y="262466"/>
                  <a:pt x="38617" y="282011"/>
                </a:cubicBezTo>
                <a:cubicBezTo>
                  <a:pt x="16529" y="315143"/>
                  <a:pt x="24774" y="297904"/>
                  <a:pt x="12980" y="333286"/>
                </a:cubicBezTo>
                <a:cubicBezTo>
                  <a:pt x="-3035" y="477420"/>
                  <a:pt x="-5572" y="467217"/>
                  <a:pt x="12980" y="683663"/>
                </a:cubicBezTo>
                <a:cubicBezTo>
                  <a:pt x="13857" y="693896"/>
                  <a:pt x="25478" y="700114"/>
                  <a:pt x="30071" y="709301"/>
                </a:cubicBezTo>
                <a:cubicBezTo>
                  <a:pt x="65445" y="780050"/>
                  <a:pt x="6735" y="687117"/>
                  <a:pt x="55709" y="760575"/>
                </a:cubicBezTo>
                <a:cubicBezTo>
                  <a:pt x="58558" y="769121"/>
                  <a:pt x="60226" y="778156"/>
                  <a:pt x="64255" y="786213"/>
                </a:cubicBezTo>
                <a:cubicBezTo>
                  <a:pt x="68848" y="795399"/>
                  <a:pt x="74771" y="803960"/>
                  <a:pt x="81346" y="811850"/>
                </a:cubicBezTo>
                <a:cubicBezTo>
                  <a:pt x="97414" y="831132"/>
                  <a:pt x="111232" y="842356"/>
                  <a:pt x="132621" y="854579"/>
                </a:cubicBezTo>
                <a:cubicBezTo>
                  <a:pt x="143682" y="860900"/>
                  <a:pt x="154876" y="867198"/>
                  <a:pt x="166804" y="871671"/>
                </a:cubicBezTo>
                <a:cubicBezTo>
                  <a:pt x="177801" y="875795"/>
                  <a:pt x="189593" y="877368"/>
                  <a:pt x="200987" y="880216"/>
                </a:cubicBezTo>
                <a:cubicBezTo>
                  <a:pt x="209533" y="885913"/>
                  <a:pt x="217184" y="893262"/>
                  <a:pt x="226625" y="897308"/>
                </a:cubicBezTo>
                <a:cubicBezTo>
                  <a:pt x="237420" y="901935"/>
                  <a:pt x="249477" y="902764"/>
                  <a:pt x="260808" y="905854"/>
                </a:cubicBezTo>
                <a:cubicBezTo>
                  <a:pt x="314621" y="920530"/>
                  <a:pt x="307326" y="918511"/>
                  <a:pt x="346266" y="931491"/>
                </a:cubicBezTo>
                <a:cubicBezTo>
                  <a:pt x="354812" y="937188"/>
                  <a:pt x="362159" y="945335"/>
                  <a:pt x="371903" y="948583"/>
                </a:cubicBezTo>
                <a:cubicBezTo>
                  <a:pt x="388341" y="954063"/>
                  <a:pt x="405902" y="955800"/>
                  <a:pt x="423178" y="957129"/>
                </a:cubicBezTo>
                <a:cubicBezTo>
                  <a:pt x="480053" y="961504"/>
                  <a:pt x="537122" y="962826"/>
                  <a:pt x="594094" y="965674"/>
                </a:cubicBezTo>
                <a:lnTo>
                  <a:pt x="645369" y="974220"/>
                </a:lnTo>
                <a:cubicBezTo>
                  <a:pt x="665277" y="977283"/>
                  <a:pt x="685594" y="978101"/>
                  <a:pt x="705189" y="982766"/>
                </a:cubicBezTo>
                <a:cubicBezTo>
                  <a:pt x="745537" y="992373"/>
                  <a:pt x="783918" y="1010130"/>
                  <a:pt x="824830" y="1016949"/>
                </a:cubicBezTo>
                <a:cubicBezTo>
                  <a:pt x="841922" y="1019798"/>
                  <a:pt x="859295" y="1021292"/>
                  <a:pt x="876105" y="1025495"/>
                </a:cubicBezTo>
                <a:cubicBezTo>
                  <a:pt x="893583" y="1029865"/>
                  <a:pt x="910124" y="1037410"/>
                  <a:pt x="927380" y="1042587"/>
                </a:cubicBezTo>
                <a:cubicBezTo>
                  <a:pt x="938630" y="1045962"/>
                  <a:pt x="950313" y="1047757"/>
                  <a:pt x="961563" y="1051132"/>
                </a:cubicBezTo>
                <a:cubicBezTo>
                  <a:pt x="978819" y="1056309"/>
                  <a:pt x="995067" y="1065262"/>
                  <a:pt x="1012838" y="1068224"/>
                </a:cubicBezTo>
                <a:cubicBezTo>
                  <a:pt x="1047021" y="1073921"/>
                  <a:pt x="1081406" y="1078519"/>
                  <a:pt x="1115387" y="1085315"/>
                </a:cubicBezTo>
                <a:cubicBezTo>
                  <a:pt x="1129630" y="1088164"/>
                  <a:pt x="1143937" y="1090710"/>
                  <a:pt x="1158116" y="1093861"/>
                </a:cubicBezTo>
                <a:cubicBezTo>
                  <a:pt x="1169581" y="1096409"/>
                  <a:pt x="1180782" y="1100104"/>
                  <a:pt x="1192299" y="1102407"/>
                </a:cubicBezTo>
                <a:cubicBezTo>
                  <a:pt x="1209290" y="1105805"/>
                  <a:pt x="1226482" y="1108104"/>
                  <a:pt x="1243574" y="1110953"/>
                </a:cubicBezTo>
                <a:cubicBezTo>
                  <a:pt x="1257817" y="1116650"/>
                  <a:pt x="1271641" y="1123533"/>
                  <a:pt x="1286303" y="1128044"/>
                </a:cubicBezTo>
                <a:cubicBezTo>
                  <a:pt x="1308754" y="1134952"/>
                  <a:pt x="1354669" y="1145136"/>
                  <a:pt x="1354669" y="1145136"/>
                </a:cubicBezTo>
                <a:cubicBezTo>
                  <a:pt x="1648586" y="1140683"/>
                  <a:pt x="1861422" y="1199038"/>
                  <a:pt x="2106699" y="1068224"/>
                </a:cubicBezTo>
                <a:cubicBezTo>
                  <a:pt x="2215368" y="1010268"/>
                  <a:pt x="2195153" y="1007738"/>
                  <a:pt x="2269069" y="991312"/>
                </a:cubicBezTo>
                <a:cubicBezTo>
                  <a:pt x="2283248" y="988161"/>
                  <a:pt x="2297619" y="985917"/>
                  <a:pt x="2311798" y="982766"/>
                </a:cubicBezTo>
                <a:cubicBezTo>
                  <a:pt x="2323264" y="980218"/>
                  <a:pt x="2334438" y="976384"/>
                  <a:pt x="2345982" y="974220"/>
                </a:cubicBezTo>
                <a:cubicBezTo>
                  <a:pt x="2380043" y="967834"/>
                  <a:pt x="2448531" y="957129"/>
                  <a:pt x="2448531" y="957129"/>
                </a:cubicBezTo>
                <a:cubicBezTo>
                  <a:pt x="2459925" y="948583"/>
                  <a:pt x="2472643" y="941562"/>
                  <a:pt x="2482714" y="931491"/>
                </a:cubicBezTo>
                <a:cubicBezTo>
                  <a:pt x="2489977" y="924228"/>
                  <a:pt x="2493122" y="913652"/>
                  <a:pt x="2499806" y="905854"/>
                </a:cubicBezTo>
                <a:cubicBezTo>
                  <a:pt x="2510293" y="893619"/>
                  <a:pt x="2523283" y="883715"/>
                  <a:pt x="2533989" y="871671"/>
                </a:cubicBezTo>
                <a:cubicBezTo>
                  <a:pt x="2617455" y="777772"/>
                  <a:pt x="2527622" y="869492"/>
                  <a:pt x="2593810" y="803304"/>
                </a:cubicBezTo>
                <a:cubicBezTo>
                  <a:pt x="2599507" y="774818"/>
                  <a:pt x="2603855" y="746029"/>
                  <a:pt x="2610901" y="717846"/>
                </a:cubicBezTo>
                <a:cubicBezTo>
                  <a:pt x="2613750" y="706452"/>
                  <a:pt x="2617144" y="695180"/>
                  <a:pt x="2619447" y="683663"/>
                </a:cubicBezTo>
                <a:cubicBezTo>
                  <a:pt x="2622845" y="666672"/>
                  <a:pt x="2624893" y="649436"/>
                  <a:pt x="2627993" y="632388"/>
                </a:cubicBezTo>
                <a:cubicBezTo>
                  <a:pt x="2630591" y="618097"/>
                  <a:pt x="2633690" y="603902"/>
                  <a:pt x="2636539" y="589659"/>
                </a:cubicBezTo>
                <a:cubicBezTo>
                  <a:pt x="2633690" y="546930"/>
                  <a:pt x="2630508" y="504222"/>
                  <a:pt x="2627993" y="461472"/>
                </a:cubicBezTo>
                <a:cubicBezTo>
                  <a:pt x="2624810" y="407367"/>
                  <a:pt x="2629588" y="352343"/>
                  <a:pt x="2619447" y="299102"/>
                </a:cubicBezTo>
                <a:cubicBezTo>
                  <a:pt x="2617525" y="289013"/>
                  <a:pt x="2601608" y="288695"/>
                  <a:pt x="2593810" y="282011"/>
                </a:cubicBezTo>
                <a:cubicBezTo>
                  <a:pt x="2581575" y="271524"/>
                  <a:pt x="2570113" y="260063"/>
                  <a:pt x="2559626" y="247828"/>
                </a:cubicBezTo>
                <a:cubicBezTo>
                  <a:pt x="2552942" y="240030"/>
                  <a:pt x="2549110" y="230080"/>
                  <a:pt x="2542535" y="222190"/>
                </a:cubicBezTo>
                <a:cubicBezTo>
                  <a:pt x="2534798" y="212906"/>
                  <a:pt x="2524317" y="206093"/>
                  <a:pt x="2516897" y="196553"/>
                </a:cubicBezTo>
                <a:cubicBezTo>
                  <a:pt x="2494807" y="168152"/>
                  <a:pt x="2486180" y="140429"/>
                  <a:pt x="2457077" y="119641"/>
                </a:cubicBezTo>
                <a:cubicBezTo>
                  <a:pt x="2437558" y="105698"/>
                  <a:pt x="2412049" y="97892"/>
                  <a:pt x="2388711" y="94003"/>
                </a:cubicBezTo>
                <a:cubicBezTo>
                  <a:pt x="2366057" y="90228"/>
                  <a:pt x="2343243" y="87219"/>
                  <a:pt x="2320344" y="85458"/>
                </a:cubicBezTo>
                <a:cubicBezTo>
                  <a:pt x="2269142" y="81519"/>
                  <a:pt x="2217795" y="79761"/>
                  <a:pt x="2166520" y="76912"/>
                </a:cubicBezTo>
                <a:cubicBezTo>
                  <a:pt x="2143731" y="71215"/>
                  <a:pt x="2119164" y="70325"/>
                  <a:pt x="2098154" y="59820"/>
                </a:cubicBezTo>
                <a:cubicBezTo>
                  <a:pt x="2086759" y="54123"/>
                  <a:pt x="2076261" y="46081"/>
                  <a:pt x="2063970" y="42729"/>
                </a:cubicBezTo>
                <a:cubicBezTo>
                  <a:pt x="2021600" y="31174"/>
                  <a:pt x="1866576" y="26090"/>
                  <a:pt x="1858871" y="25637"/>
                </a:cubicBezTo>
                <a:cubicBezTo>
                  <a:pt x="1707726" y="6743"/>
                  <a:pt x="1767179" y="17552"/>
                  <a:pt x="1679410" y="0"/>
                </a:cubicBezTo>
                <a:cubicBezTo>
                  <a:pt x="1588255" y="2848"/>
                  <a:pt x="1497003" y="3486"/>
                  <a:pt x="1405944" y="8545"/>
                </a:cubicBezTo>
                <a:cubicBezTo>
                  <a:pt x="1390446" y="9406"/>
                  <a:pt x="1327430" y="31868"/>
                  <a:pt x="1320486" y="34183"/>
                </a:cubicBezTo>
                <a:lnTo>
                  <a:pt x="1294849" y="42729"/>
                </a:lnTo>
                <a:lnTo>
                  <a:pt x="1269212" y="51274"/>
                </a:lnTo>
                <a:cubicBezTo>
                  <a:pt x="1257817" y="59820"/>
                  <a:pt x="1246697" y="68744"/>
                  <a:pt x="1235028" y="76912"/>
                </a:cubicBezTo>
                <a:cubicBezTo>
                  <a:pt x="1199667" y="101665"/>
                  <a:pt x="1192976" y="110926"/>
                  <a:pt x="1158116" y="119641"/>
                </a:cubicBezTo>
                <a:cubicBezTo>
                  <a:pt x="1155352" y="120332"/>
                  <a:pt x="1152419" y="119641"/>
                  <a:pt x="1149570" y="119641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717136" y="3871245"/>
            <a:ext cx="3255948" cy="2948299"/>
          </a:xfrm>
          <a:custGeom>
            <a:avLst/>
            <a:gdLst>
              <a:gd name="connsiteX0" fmla="*/ 1700614 w 3255948"/>
              <a:gd name="connsiteY0" fmla="*/ 0 h 2948299"/>
              <a:gd name="connsiteX1" fmla="*/ 1700614 w 3255948"/>
              <a:gd name="connsiteY1" fmla="*/ 0 h 2948299"/>
              <a:gd name="connsiteX2" fmla="*/ 1615156 w 3255948"/>
              <a:gd name="connsiteY2" fmla="*/ 25637 h 2948299"/>
              <a:gd name="connsiteX3" fmla="*/ 1580972 w 3255948"/>
              <a:gd name="connsiteY3" fmla="*/ 34183 h 2948299"/>
              <a:gd name="connsiteX4" fmla="*/ 1418602 w 3255948"/>
              <a:gd name="connsiteY4" fmla="*/ 42729 h 2948299"/>
              <a:gd name="connsiteX5" fmla="*/ 1307507 w 3255948"/>
              <a:gd name="connsiteY5" fmla="*/ 59820 h 2948299"/>
              <a:gd name="connsiteX6" fmla="*/ 1222049 w 3255948"/>
              <a:gd name="connsiteY6" fmla="*/ 76912 h 2948299"/>
              <a:gd name="connsiteX7" fmla="*/ 1016950 w 3255948"/>
              <a:gd name="connsiteY7" fmla="*/ 85458 h 2948299"/>
              <a:gd name="connsiteX8" fmla="*/ 965675 w 3255948"/>
              <a:gd name="connsiteY8" fmla="*/ 94004 h 2948299"/>
              <a:gd name="connsiteX9" fmla="*/ 880217 w 3255948"/>
              <a:gd name="connsiteY9" fmla="*/ 119641 h 2948299"/>
              <a:gd name="connsiteX10" fmla="*/ 854580 w 3255948"/>
              <a:gd name="connsiteY10" fmla="*/ 128187 h 2948299"/>
              <a:gd name="connsiteX11" fmla="*/ 828943 w 3255948"/>
              <a:gd name="connsiteY11" fmla="*/ 136733 h 2948299"/>
              <a:gd name="connsiteX12" fmla="*/ 769122 w 3255948"/>
              <a:gd name="connsiteY12" fmla="*/ 162370 h 2948299"/>
              <a:gd name="connsiteX13" fmla="*/ 743485 w 3255948"/>
              <a:gd name="connsiteY13" fmla="*/ 179462 h 2948299"/>
              <a:gd name="connsiteX14" fmla="*/ 683664 w 3255948"/>
              <a:gd name="connsiteY14" fmla="*/ 196553 h 2948299"/>
              <a:gd name="connsiteX15" fmla="*/ 658027 w 3255948"/>
              <a:gd name="connsiteY15" fmla="*/ 205099 h 2948299"/>
              <a:gd name="connsiteX16" fmla="*/ 589660 w 3255948"/>
              <a:gd name="connsiteY16" fmla="*/ 222191 h 2948299"/>
              <a:gd name="connsiteX17" fmla="*/ 529840 w 3255948"/>
              <a:gd name="connsiteY17" fmla="*/ 239282 h 2948299"/>
              <a:gd name="connsiteX18" fmla="*/ 504202 w 3255948"/>
              <a:gd name="connsiteY18" fmla="*/ 256374 h 2948299"/>
              <a:gd name="connsiteX19" fmla="*/ 427290 w 3255948"/>
              <a:gd name="connsiteY19" fmla="*/ 316194 h 2948299"/>
              <a:gd name="connsiteX20" fmla="*/ 393107 w 3255948"/>
              <a:gd name="connsiteY20" fmla="*/ 333286 h 2948299"/>
              <a:gd name="connsiteX21" fmla="*/ 376015 w 3255948"/>
              <a:gd name="connsiteY21" fmla="*/ 427290 h 2948299"/>
              <a:gd name="connsiteX22" fmla="*/ 367470 w 3255948"/>
              <a:gd name="connsiteY22" fmla="*/ 452927 h 2948299"/>
              <a:gd name="connsiteX23" fmla="*/ 350378 w 3255948"/>
              <a:gd name="connsiteY23" fmla="*/ 512748 h 2948299"/>
              <a:gd name="connsiteX24" fmla="*/ 341832 w 3255948"/>
              <a:gd name="connsiteY24" fmla="*/ 606751 h 2948299"/>
              <a:gd name="connsiteX25" fmla="*/ 333286 w 3255948"/>
              <a:gd name="connsiteY25" fmla="*/ 632389 h 2948299"/>
              <a:gd name="connsiteX26" fmla="*/ 316195 w 3255948"/>
              <a:gd name="connsiteY26" fmla="*/ 692209 h 2948299"/>
              <a:gd name="connsiteX27" fmla="*/ 307649 w 3255948"/>
              <a:gd name="connsiteY27" fmla="*/ 743484 h 2948299"/>
              <a:gd name="connsiteX28" fmla="*/ 299103 w 3255948"/>
              <a:gd name="connsiteY28" fmla="*/ 803305 h 2948299"/>
              <a:gd name="connsiteX29" fmla="*/ 247828 w 3255948"/>
              <a:gd name="connsiteY29" fmla="*/ 914400 h 2948299"/>
              <a:gd name="connsiteX30" fmla="*/ 213645 w 3255948"/>
              <a:gd name="connsiteY30" fmla="*/ 974220 h 2948299"/>
              <a:gd name="connsiteX31" fmla="*/ 196554 w 3255948"/>
              <a:gd name="connsiteY31" fmla="*/ 1025495 h 2948299"/>
              <a:gd name="connsiteX32" fmla="*/ 145279 w 3255948"/>
              <a:gd name="connsiteY32" fmla="*/ 1119499 h 2948299"/>
              <a:gd name="connsiteX33" fmla="*/ 111096 w 3255948"/>
              <a:gd name="connsiteY33" fmla="*/ 1187865 h 2948299"/>
              <a:gd name="connsiteX34" fmla="*/ 59821 w 3255948"/>
              <a:gd name="connsiteY34" fmla="*/ 1247686 h 2948299"/>
              <a:gd name="connsiteX35" fmla="*/ 42729 w 3255948"/>
              <a:gd name="connsiteY35" fmla="*/ 1298961 h 2948299"/>
              <a:gd name="connsiteX36" fmla="*/ 25638 w 3255948"/>
              <a:gd name="connsiteY36" fmla="*/ 1324598 h 2948299"/>
              <a:gd name="connsiteX37" fmla="*/ 0 w 3255948"/>
              <a:gd name="connsiteY37" fmla="*/ 1410056 h 2948299"/>
              <a:gd name="connsiteX38" fmla="*/ 8546 w 3255948"/>
              <a:gd name="connsiteY38" fmla="*/ 1555334 h 2948299"/>
              <a:gd name="connsiteX39" fmla="*/ 17092 w 3255948"/>
              <a:gd name="connsiteY39" fmla="*/ 1580972 h 2948299"/>
              <a:gd name="connsiteX40" fmla="*/ 8546 w 3255948"/>
              <a:gd name="connsiteY40" fmla="*/ 1922804 h 2948299"/>
              <a:gd name="connsiteX41" fmla="*/ 17092 w 3255948"/>
              <a:gd name="connsiteY41" fmla="*/ 2153540 h 2948299"/>
              <a:gd name="connsiteX42" fmla="*/ 25638 w 3255948"/>
              <a:gd name="connsiteY42" fmla="*/ 2196269 h 2948299"/>
              <a:gd name="connsiteX43" fmla="*/ 68367 w 3255948"/>
              <a:gd name="connsiteY43" fmla="*/ 2273181 h 2948299"/>
              <a:gd name="connsiteX44" fmla="*/ 111096 w 3255948"/>
              <a:gd name="connsiteY44" fmla="*/ 2350093 h 2948299"/>
              <a:gd name="connsiteX45" fmla="*/ 153825 w 3255948"/>
              <a:gd name="connsiteY45" fmla="*/ 2375731 h 2948299"/>
              <a:gd name="connsiteX46" fmla="*/ 179462 w 3255948"/>
              <a:gd name="connsiteY46" fmla="*/ 2418460 h 2948299"/>
              <a:gd name="connsiteX47" fmla="*/ 256374 w 3255948"/>
              <a:gd name="connsiteY47" fmla="*/ 2461189 h 2948299"/>
              <a:gd name="connsiteX48" fmla="*/ 290557 w 3255948"/>
              <a:gd name="connsiteY48" fmla="*/ 2486826 h 2948299"/>
              <a:gd name="connsiteX49" fmla="*/ 358924 w 3255948"/>
              <a:gd name="connsiteY49" fmla="*/ 2521009 h 2948299"/>
              <a:gd name="connsiteX50" fmla="*/ 410199 w 3255948"/>
              <a:gd name="connsiteY50" fmla="*/ 2555192 h 2948299"/>
              <a:gd name="connsiteX51" fmla="*/ 452928 w 3255948"/>
              <a:gd name="connsiteY51" fmla="*/ 2563738 h 2948299"/>
              <a:gd name="connsiteX52" fmla="*/ 521294 w 3255948"/>
              <a:gd name="connsiteY52" fmla="*/ 2580830 h 2948299"/>
              <a:gd name="connsiteX53" fmla="*/ 1222049 w 3255948"/>
              <a:gd name="connsiteY53" fmla="*/ 2589376 h 2948299"/>
              <a:gd name="connsiteX54" fmla="*/ 1256232 w 3255948"/>
              <a:gd name="connsiteY54" fmla="*/ 2674834 h 2948299"/>
              <a:gd name="connsiteX55" fmla="*/ 1307507 w 3255948"/>
              <a:gd name="connsiteY55" fmla="*/ 2760291 h 2948299"/>
              <a:gd name="connsiteX56" fmla="*/ 1341690 w 3255948"/>
              <a:gd name="connsiteY56" fmla="*/ 2803020 h 2948299"/>
              <a:gd name="connsiteX57" fmla="*/ 1401511 w 3255948"/>
              <a:gd name="connsiteY57" fmla="*/ 2854295 h 2948299"/>
              <a:gd name="connsiteX58" fmla="*/ 1486969 w 3255948"/>
              <a:gd name="connsiteY58" fmla="*/ 2914116 h 2948299"/>
              <a:gd name="connsiteX59" fmla="*/ 1538243 w 3255948"/>
              <a:gd name="connsiteY59" fmla="*/ 2922662 h 2948299"/>
              <a:gd name="connsiteX60" fmla="*/ 1632247 w 3255948"/>
              <a:gd name="connsiteY60" fmla="*/ 2948299 h 2948299"/>
              <a:gd name="connsiteX61" fmla="*/ 2221907 w 3255948"/>
              <a:gd name="connsiteY61" fmla="*/ 2939753 h 2948299"/>
              <a:gd name="connsiteX62" fmla="*/ 2350094 w 3255948"/>
              <a:gd name="connsiteY62" fmla="*/ 2922662 h 2948299"/>
              <a:gd name="connsiteX63" fmla="*/ 2452643 w 3255948"/>
              <a:gd name="connsiteY63" fmla="*/ 2914116 h 2948299"/>
              <a:gd name="connsiteX64" fmla="*/ 2486827 w 3255948"/>
              <a:gd name="connsiteY64" fmla="*/ 2905570 h 2948299"/>
              <a:gd name="connsiteX65" fmla="*/ 2546647 w 3255948"/>
              <a:gd name="connsiteY65" fmla="*/ 2871387 h 2948299"/>
              <a:gd name="connsiteX66" fmla="*/ 2589376 w 3255948"/>
              <a:gd name="connsiteY66" fmla="*/ 2803020 h 2948299"/>
              <a:gd name="connsiteX67" fmla="*/ 2623559 w 3255948"/>
              <a:gd name="connsiteY67" fmla="*/ 2751746 h 2948299"/>
              <a:gd name="connsiteX68" fmla="*/ 2666288 w 3255948"/>
              <a:gd name="connsiteY68" fmla="*/ 2657742 h 2948299"/>
              <a:gd name="connsiteX69" fmla="*/ 2760292 w 3255948"/>
              <a:gd name="connsiteY69" fmla="*/ 2495372 h 2948299"/>
              <a:gd name="connsiteX70" fmla="*/ 2803021 w 3255948"/>
              <a:gd name="connsiteY70" fmla="*/ 2418460 h 2948299"/>
              <a:gd name="connsiteX71" fmla="*/ 2845750 w 3255948"/>
              <a:gd name="connsiteY71" fmla="*/ 2375731 h 2948299"/>
              <a:gd name="connsiteX72" fmla="*/ 2905571 w 3255948"/>
              <a:gd name="connsiteY72" fmla="*/ 2298819 h 2948299"/>
              <a:gd name="connsiteX73" fmla="*/ 2922662 w 3255948"/>
              <a:gd name="connsiteY73" fmla="*/ 2273181 h 2948299"/>
              <a:gd name="connsiteX74" fmla="*/ 2931208 w 3255948"/>
              <a:gd name="connsiteY74" fmla="*/ 2247544 h 2948299"/>
              <a:gd name="connsiteX75" fmla="*/ 2982483 w 3255948"/>
              <a:gd name="connsiteY75" fmla="*/ 2196269 h 2948299"/>
              <a:gd name="connsiteX76" fmla="*/ 3008120 w 3255948"/>
              <a:gd name="connsiteY76" fmla="*/ 2153540 h 2948299"/>
              <a:gd name="connsiteX77" fmla="*/ 3033757 w 3255948"/>
              <a:gd name="connsiteY77" fmla="*/ 2102265 h 2948299"/>
              <a:gd name="connsiteX78" fmla="*/ 3076486 w 3255948"/>
              <a:gd name="connsiteY78" fmla="*/ 2059536 h 2948299"/>
              <a:gd name="connsiteX79" fmla="*/ 3127761 w 3255948"/>
              <a:gd name="connsiteY79" fmla="*/ 2025353 h 2948299"/>
              <a:gd name="connsiteX80" fmla="*/ 3144853 w 3255948"/>
              <a:gd name="connsiteY80" fmla="*/ 1999716 h 2948299"/>
              <a:gd name="connsiteX81" fmla="*/ 3161944 w 3255948"/>
              <a:gd name="connsiteY81" fmla="*/ 1939895 h 2948299"/>
              <a:gd name="connsiteX82" fmla="*/ 3170490 w 3255948"/>
              <a:gd name="connsiteY82" fmla="*/ 1914258 h 2948299"/>
              <a:gd name="connsiteX83" fmla="*/ 3187582 w 3255948"/>
              <a:gd name="connsiteY83" fmla="*/ 1828800 h 2948299"/>
              <a:gd name="connsiteX84" fmla="*/ 3196128 w 3255948"/>
              <a:gd name="connsiteY84" fmla="*/ 1794617 h 2948299"/>
              <a:gd name="connsiteX85" fmla="*/ 3213219 w 3255948"/>
              <a:gd name="connsiteY85" fmla="*/ 1743342 h 2948299"/>
              <a:gd name="connsiteX86" fmla="*/ 3230311 w 3255948"/>
              <a:gd name="connsiteY86" fmla="*/ 1504060 h 2948299"/>
              <a:gd name="connsiteX87" fmla="*/ 3255948 w 3255948"/>
              <a:gd name="connsiteY87" fmla="*/ 1418602 h 2948299"/>
              <a:gd name="connsiteX88" fmla="*/ 3247402 w 3255948"/>
              <a:gd name="connsiteY88" fmla="*/ 1187865 h 2948299"/>
              <a:gd name="connsiteX89" fmla="*/ 3221765 w 3255948"/>
              <a:gd name="connsiteY89" fmla="*/ 1153682 h 2948299"/>
              <a:gd name="connsiteX90" fmla="*/ 3196128 w 3255948"/>
              <a:gd name="connsiteY90" fmla="*/ 1136591 h 2948299"/>
              <a:gd name="connsiteX91" fmla="*/ 3153399 w 3255948"/>
              <a:gd name="connsiteY91" fmla="*/ 1102407 h 2948299"/>
              <a:gd name="connsiteX92" fmla="*/ 3127761 w 3255948"/>
              <a:gd name="connsiteY92" fmla="*/ 1085316 h 2948299"/>
              <a:gd name="connsiteX93" fmla="*/ 3042303 w 3255948"/>
              <a:gd name="connsiteY93" fmla="*/ 1008404 h 2948299"/>
              <a:gd name="connsiteX94" fmla="*/ 3008120 w 3255948"/>
              <a:gd name="connsiteY94" fmla="*/ 982766 h 2948299"/>
              <a:gd name="connsiteX95" fmla="*/ 2811567 w 3255948"/>
              <a:gd name="connsiteY95" fmla="*/ 974220 h 2948299"/>
              <a:gd name="connsiteX96" fmla="*/ 2794475 w 3255948"/>
              <a:gd name="connsiteY96" fmla="*/ 880217 h 2948299"/>
              <a:gd name="connsiteX97" fmla="*/ 2777384 w 3255948"/>
              <a:gd name="connsiteY97" fmla="*/ 675118 h 2948299"/>
              <a:gd name="connsiteX98" fmla="*/ 2751746 w 3255948"/>
              <a:gd name="connsiteY98" fmla="*/ 564022 h 2948299"/>
              <a:gd name="connsiteX99" fmla="*/ 2743200 w 3255948"/>
              <a:gd name="connsiteY99" fmla="*/ 538385 h 2948299"/>
              <a:gd name="connsiteX100" fmla="*/ 2734655 w 3255948"/>
              <a:gd name="connsiteY100" fmla="*/ 461473 h 2948299"/>
              <a:gd name="connsiteX101" fmla="*/ 2726109 w 3255948"/>
              <a:gd name="connsiteY101" fmla="*/ 435835 h 2948299"/>
              <a:gd name="connsiteX102" fmla="*/ 2674834 w 3255948"/>
              <a:gd name="connsiteY102" fmla="*/ 401652 h 2948299"/>
              <a:gd name="connsiteX103" fmla="*/ 2649197 w 3255948"/>
              <a:gd name="connsiteY103" fmla="*/ 384561 h 2948299"/>
              <a:gd name="connsiteX104" fmla="*/ 2615014 w 3255948"/>
              <a:gd name="connsiteY104" fmla="*/ 324740 h 2948299"/>
              <a:gd name="connsiteX105" fmla="*/ 2580830 w 3255948"/>
              <a:gd name="connsiteY105" fmla="*/ 307648 h 2948299"/>
              <a:gd name="connsiteX106" fmla="*/ 2521010 w 3255948"/>
              <a:gd name="connsiteY106" fmla="*/ 264919 h 2948299"/>
              <a:gd name="connsiteX107" fmla="*/ 2469735 w 3255948"/>
              <a:gd name="connsiteY107" fmla="*/ 247828 h 2948299"/>
              <a:gd name="connsiteX108" fmla="*/ 2418460 w 3255948"/>
              <a:gd name="connsiteY108" fmla="*/ 230736 h 2948299"/>
              <a:gd name="connsiteX109" fmla="*/ 2341548 w 3255948"/>
              <a:gd name="connsiteY109" fmla="*/ 213645 h 2948299"/>
              <a:gd name="connsiteX110" fmla="*/ 2264636 w 3255948"/>
              <a:gd name="connsiteY110" fmla="*/ 170916 h 2948299"/>
              <a:gd name="connsiteX111" fmla="*/ 2162086 w 3255948"/>
              <a:gd name="connsiteY111" fmla="*/ 128187 h 2948299"/>
              <a:gd name="connsiteX112" fmla="*/ 2102266 w 3255948"/>
              <a:gd name="connsiteY112" fmla="*/ 111095 h 2948299"/>
              <a:gd name="connsiteX113" fmla="*/ 2016808 w 3255948"/>
              <a:gd name="connsiteY113" fmla="*/ 85458 h 2948299"/>
              <a:gd name="connsiteX114" fmla="*/ 1939896 w 3255948"/>
              <a:gd name="connsiteY114" fmla="*/ 76912 h 2948299"/>
              <a:gd name="connsiteX115" fmla="*/ 1845892 w 3255948"/>
              <a:gd name="connsiteY115" fmla="*/ 59820 h 2948299"/>
              <a:gd name="connsiteX116" fmla="*/ 1734797 w 3255948"/>
              <a:gd name="connsiteY116" fmla="*/ 34183 h 2948299"/>
              <a:gd name="connsiteX117" fmla="*/ 1674976 w 3255948"/>
              <a:gd name="connsiteY117" fmla="*/ 17091 h 2948299"/>
              <a:gd name="connsiteX118" fmla="*/ 1700614 w 3255948"/>
              <a:gd name="connsiteY118" fmla="*/ 0 h 294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3255948" h="2948299">
                <a:moveTo>
                  <a:pt x="1700614" y="0"/>
                </a:moveTo>
                <a:lnTo>
                  <a:pt x="1700614" y="0"/>
                </a:lnTo>
                <a:lnTo>
                  <a:pt x="1615156" y="25637"/>
                </a:lnTo>
                <a:cubicBezTo>
                  <a:pt x="1603863" y="28864"/>
                  <a:pt x="1592673" y="33165"/>
                  <a:pt x="1580972" y="34183"/>
                </a:cubicBezTo>
                <a:cubicBezTo>
                  <a:pt x="1526978" y="38878"/>
                  <a:pt x="1472725" y="39880"/>
                  <a:pt x="1418602" y="42729"/>
                </a:cubicBezTo>
                <a:cubicBezTo>
                  <a:pt x="1389895" y="46830"/>
                  <a:pt x="1337130" y="53896"/>
                  <a:pt x="1307507" y="59820"/>
                </a:cubicBezTo>
                <a:cubicBezTo>
                  <a:pt x="1269344" y="67452"/>
                  <a:pt x="1265981" y="73983"/>
                  <a:pt x="1222049" y="76912"/>
                </a:cubicBezTo>
                <a:cubicBezTo>
                  <a:pt x="1153775" y="81464"/>
                  <a:pt x="1085316" y="82609"/>
                  <a:pt x="1016950" y="85458"/>
                </a:cubicBezTo>
                <a:cubicBezTo>
                  <a:pt x="999858" y="88307"/>
                  <a:pt x="982666" y="90606"/>
                  <a:pt x="965675" y="94004"/>
                </a:cubicBezTo>
                <a:cubicBezTo>
                  <a:pt x="933379" y="100463"/>
                  <a:pt x="912928" y="108737"/>
                  <a:pt x="880217" y="119641"/>
                </a:cubicBezTo>
                <a:lnTo>
                  <a:pt x="854580" y="128187"/>
                </a:lnTo>
                <a:cubicBezTo>
                  <a:pt x="846034" y="131036"/>
                  <a:pt x="836438" y="131736"/>
                  <a:pt x="828943" y="136733"/>
                </a:cubicBezTo>
                <a:cubicBezTo>
                  <a:pt x="793532" y="160339"/>
                  <a:pt x="813269" y="151333"/>
                  <a:pt x="769122" y="162370"/>
                </a:cubicBezTo>
                <a:cubicBezTo>
                  <a:pt x="760576" y="168067"/>
                  <a:pt x="752671" y="174869"/>
                  <a:pt x="743485" y="179462"/>
                </a:cubicBezTo>
                <a:cubicBezTo>
                  <a:pt x="729832" y="186289"/>
                  <a:pt x="696433" y="192905"/>
                  <a:pt x="683664" y="196553"/>
                </a:cubicBezTo>
                <a:cubicBezTo>
                  <a:pt x="675003" y="199028"/>
                  <a:pt x="666718" y="202729"/>
                  <a:pt x="658027" y="205099"/>
                </a:cubicBezTo>
                <a:cubicBezTo>
                  <a:pt x="635364" y="211280"/>
                  <a:pt x="612449" y="216494"/>
                  <a:pt x="589660" y="222191"/>
                </a:cubicBezTo>
                <a:cubicBezTo>
                  <a:pt x="578702" y="224930"/>
                  <a:pt x="542104" y="233150"/>
                  <a:pt x="529840" y="239282"/>
                </a:cubicBezTo>
                <a:cubicBezTo>
                  <a:pt x="520653" y="243875"/>
                  <a:pt x="512419" y="250211"/>
                  <a:pt x="504202" y="256374"/>
                </a:cubicBezTo>
                <a:cubicBezTo>
                  <a:pt x="478219" y="275861"/>
                  <a:pt x="456340" y="301669"/>
                  <a:pt x="427290" y="316194"/>
                </a:cubicBezTo>
                <a:lnTo>
                  <a:pt x="393107" y="333286"/>
                </a:lnTo>
                <a:cubicBezTo>
                  <a:pt x="373509" y="392078"/>
                  <a:pt x="395339" y="321003"/>
                  <a:pt x="376015" y="427290"/>
                </a:cubicBezTo>
                <a:cubicBezTo>
                  <a:pt x="374404" y="436153"/>
                  <a:pt x="369945" y="444266"/>
                  <a:pt x="367470" y="452927"/>
                </a:cubicBezTo>
                <a:cubicBezTo>
                  <a:pt x="346015" y="528023"/>
                  <a:pt x="370864" y="451291"/>
                  <a:pt x="350378" y="512748"/>
                </a:cubicBezTo>
                <a:cubicBezTo>
                  <a:pt x="347529" y="544082"/>
                  <a:pt x="346282" y="575604"/>
                  <a:pt x="341832" y="606751"/>
                </a:cubicBezTo>
                <a:cubicBezTo>
                  <a:pt x="340558" y="615669"/>
                  <a:pt x="335761" y="623727"/>
                  <a:pt x="333286" y="632389"/>
                </a:cubicBezTo>
                <a:cubicBezTo>
                  <a:pt x="311828" y="707495"/>
                  <a:pt x="336683" y="630746"/>
                  <a:pt x="316195" y="692209"/>
                </a:cubicBezTo>
                <a:cubicBezTo>
                  <a:pt x="313346" y="709301"/>
                  <a:pt x="310284" y="726358"/>
                  <a:pt x="307649" y="743484"/>
                </a:cubicBezTo>
                <a:cubicBezTo>
                  <a:pt x="304586" y="763393"/>
                  <a:pt x="304787" y="783981"/>
                  <a:pt x="299103" y="803305"/>
                </a:cubicBezTo>
                <a:cubicBezTo>
                  <a:pt x="266392" y="914520"/>
                  <a:pt x="280168" y="857804"/>
                  <a:pt x="247828" y="914400"/>
                </a:cubicBezTo>
                <a:cubicBezTo>
                  <a:pt x="204464" y="990289"/>
                  <a:pt x="255283" y="911765"/>
                  <a:pt x="213645" y="974220"/>
                </a:cubicBezTo>
                <a:cubicBezTo>
                  <a:pt x="207948" y="991312"/>
                  <a:pt x="203651" y="1008936"/>
                  <a:pt x="196554" y="1025495"/>
                </a:cubicBezTo>
                <a:cubicBezTo>
                  <a:pt x="131988" y="1176153"/>
                  <a:pt x="186901" y="1043193"/>
                  <a:pt x="145279" y="1119499"/>
                </a:cubicBezTo>
                <a:cubicBezTo>
                  <a:pt x="133078" y="1141866"/>
                  <a:pt x="129112" y="1169849"/>
                  <a:pt x="111096" y="1187865"/>
                </a:cubicBezTo>
                <a:cubicBezTo>
                  <a:pt x="75387" y="1223574"/>
                  <a:pt x="92709" y="1203834"/>
                  <a:pt x="59821" y="1247686"/>
                </a:cubicBezTo>
                <a:cubicBezTo>
                  <a:pt x="54124" y="1264778"/>
                  <a:pt x="52722" y="1283970"/>
                  <a:pt x="42729" y="1298961"/>
                </a:cubicBezTo>
                <a:cubicBezTo>
                  <a:pt x="37032" y="1307507"/>
                  <a:pt x="29809" y="1315213"/>
                  <a:pt x="25638" y="1324598"/>
                </a:cubicBezTo>
                <a:cubicBezTo>
                  <a:pt x="13749" y="1351349"/>
                  <a:pt x="7103" y="1381646"/>
                  <a:pt x="0" y="1410056"/>
                </a:cubicBezTo>
                <a:cubicBezTo>
                  <a:pt x="2849" y="1458482"/>
                  <a:pt x="3719" y="1507065"/>
                  <a:pt x="8546" y="1555334"/>
                </a:cubicBezTo>
                <a:cubicBezTo>
                  <a:pt x="9442" y="1564298"/>
                  <a:pt x="17092" y="1571964"/>
                  <a:pt x="17092" y="1580972"/>
                </a:cubicBezTo>
                <a:cubicBezTo>
                  <a:pt x="17092" y="1694952"/>
                  <a:pt x="11395" y="1808860"/>
                  <a:pt x="8546" y="1922804"/>
                </a:cubicBezTo>
                <a:cubicBezTo>
                  <a:pt x="11395" y="1999716"/>
                  <a:pt x="12291" y="2076725"/>
                  <a:pt x="17092" y="2153540"/>
                </a:cubicBezTo>
                <a:cubicBezTo>
                  <a:pt x="17998" y="2168037"/>
                  <a:pt x="20674" y="2182618"/>
                  <a:pt x="25638" y="2196269"/>
                </a:cubicBezTo>
                <a:cubicBezTo>
                  <a:pt x="46079" y="2252483"/>
                  <a:pt x="45936" y="2233927"/>
                  <a:pt x="68367" y="2273181"/>
                </a:cubicBezTo>
                <a:cubicBezTo>
                  <a:pt x="79116" y="2291991"/>
                  <a:pt x="96858" y="2335855"/>
                  <a:pt x="111096" y="2350093"/>
                </a:cubicBezTo>
                <a:cubicBezTo>
                  <a:pt x="122841" y="2361838"/>
                  <a:pt x="139582" y="2367185"/>
                  <a:pt x="153825" y="2375731"/>
                </a:cubicBezTo>
                <a:cubicBezTo>
                  <a:pt x="162371" y="2389974"/>
                  <a:pt x="167717" y="2406715"/>
                  <a:pt x="179462" y="2418460"/>
                </a:cubicBezTo>
                <a:cubicBezTo>
                  <a:pt x="197195" y="2436193"/>
                  <a:pt x="234884" y="2447758"/>
                  <a:pt x="256374" y="2461189"/>
                </a:cubicBezTo>
                <a:cubicBezTo>
                  <a:pt x="268452" y="2468738"/>
                  <a:pt x="278254" y="2479650"/>
                  <a:pt x="290557" y="2486826"/>
                </a:cubicBezTo>
                <a:cubicBezTo>
                  <a:pt x="312565" y="2499664"/>
                  <a:pt x="336802" y="2508368"/>
                  <a:pt x="358924" y="2521009"/>
                </a:cubicBezTo>
                <a:cubicBezTo>
                  <a:pt x="376759" y="2531200"/>
                  <a:pt x="391499" y="2546692"/>
                  <a:pt x="410199" y="2555192"/>
                </a:cubicBezTo>
                <a:cubicBezTo>
                  <a:pt x="423422" y="2561203"/>
                  <a:pt x="438775" y="2560472"/>
                  <a:pt x="452928" y="2563738"/>
                </a:cubicBezTo>
                <a:cubicBezTo>
                  <a:pt x="475816" y="2569020"/>
                  <a:pt x="497817" y="2580047"/>
                  <a:pt x="521294" y="2580830"/>
                </a:cubicBezTo>
                <a:cubicBezTo>
                  <a:pt x="754767" y="2588613"/>
                  <a:pt x="988464" y="2586527"/>
                  <a:pt x="1222049" y="2589376"/>
                </a:cubicBezTo>
                <a:cubicBezTo>
                  <a:pt x="1232607" y="2621049"/>
                  <a:pt x="1238723" y="2641762"/>
                  <a:pt x="1256232" y="2674834"/>
                </a:cubicBezTo>
                <a:cubicBezTo>
                  <a:pt x="1271775" y="2704193"/>
                  <a:pt x="1289080" y="2732650"/>
                  <a:pt x="1307507" y="2760291"/>
                </a:cubicBezTo>
                <a:cubicBezTo>
                  <a:pt x="1317625" y="2775467"/>
                  <a:pt x="1328792" y="2790122"/>
                  <a:pt x="1341690" y="2803020"/>
                </a:cubicBezTo>
                <a:cubicBezTo>
                  <a:pt x="1360261" y="2821591"/>
                  <a:pt x="1382078" y="2836629"/>
                  <a:pt x="1401511" y="2854295"/>
                </a:cubicBezTo>
                <a:cubicBezTo>
                  <a:pt x="1440702" y="2889924"/>
                  <a:pt x="1431366" y="2895581"/>
                  <a:pt x="1486969" y="2914116"/>
                </a:cubicBezTo>
                <a:cubicBezTo>
                  <a:pt x="1503407" y="2919595"/>
                  <a:pt x="1521195" y="2919563"/>
                  <a:pt x="1538243" y="2922662"/>
                </a:cubicBezTo>
                <a:cubicBezTo>
                  <a:pt x="1591397" y="2932326"/>
                  <a:pt x="1576174" y="2929608"/>
                  <a:pt x="1632247" y="2948299"/>
                </a:cubicBezTo>
                <a:lnTo>
                  <a:pt x="2221907" y="2939753"/>
                </a:lnTo>
                <a:cubicBezTo>
                  <a:pt x="2296124" y="2937850"/>
                  <a:pt x="2286753" y="2929700"/>
                  <a:pt x="2350094" y="2922662"/>
                </a:cubicBezTo>
                <a:cubicBezTo>
                  <a:pt x="2384186" y="2918874"/>
                  <a:pt x="2418460" y="2916965"/>
                  <a:pt x="2452643" y="2914116"/>
                </a:cubicBezTo>
                <a:cubicBezTo>
                  <a:pt x="2464038" y="2911267"/>
                  <a:pt x="2476322" y="2910823"/>
                  <a:pt x="2486827" y="2905570"/>
                </a:cubicBezTo>
                <a:cubicBezTo>
                  <a:pt x="2590308" y="2853830"/>
                  <a:pt x="2468228" y="2897528"/>
                  <a:pt x="2546647" y="2871387"/>
                </a:cubicBezTo>
                <a:cubicBezTo>
                  <a:pt x="2598452" y="2793679"/>
                  <a:pt x="2517217" y="2916412"/>
                  <a:pt x="2589376" y="2803020"/>
                </a:cubicBezTo>
                <a:cubicBezTo>
                  <a:pt x="2600404" y="2785690"/>
                  <a:pt x="2613948" y="2769900"/>
                  <a:pt x="2623559" y="2751746"/>
                </a:cubicBezTo>
                <a:cubicBezTo>
                  <a:pt x="2639664" y="2721326"/>
                  <a:pt x="2650090" y="2688112"/>
                  <a:pt x="2666288" y="2657742"/>
                </a:cubicBezTo>
                <a:cubicBezTo>
                  <a:pt x="2695718" y="2602560"/>
                  <a:pt x="2729264" y="2549672"/>
                  <a:pt x="2760292" y="2495372"/>
                </a:cubicBezTo>
                <a:cubicBezTo>
                  <a:pt x="2774843" y="2469908"/>
                  <a:pt x="2782283" y="2439198"/>
                  <a:pt x="2803021" y="2418460"/>
                </a:cubicBezTo>
                <a:cubicBezTo>
                  <a:pt x="2817264" y="2404217"/>
                  <a:pt x="2832641" y="2391024"/>
                  <a:pt x="2845750" y="2375731"/>
                </a:cubicBezTo>
                <a:cubicBezTo>
                  <a:pt x="2866887" y="2351071"/>
                  <a:pt x="2887556" y="2325844"/>
                  <a:pt x="2905571" y="2298819"/>
                </a:cubicBezTo>
                <a:cubicBezTo>
                  <a:pt x="2911268" y="2290273"/>
                  <a:pt x="2918069" y="2282368"/>
                  <a:pt x="2922662" y="2273181"/>
                </a:cubicBezTo>
                <a:cubicBezTo>
                  <a:pt x="2926690" y="2265124"/>
                  <a:pt x="2926739" y="2255365"/>
                  <a:pt x="2931208" y="2247544"/>
                </a:cubicBezTo>
                <a:cubicBezTo>
                  <a:pt x="2950777" y="2213298"/>
                  <a:pt x="2953814" y="2215382"/>
                  <a:pt x="2982483" y="2196269"/>
                </a:cubicBezTo>
                <a:cubicBezTo>
                  <a:pt x="2991029" y="2182026"/>
                  <a:pt x="3000166" y="2168122"/>
                  <a:pt x="3008120" y="2153540"/>
                </a:cubicBezTo>
                <a:cubicBezTo>
                  <a:pt x="3017270" y="2136764"/>
                  <a:pt x="3022518" y="2117719"/>
                  <a:pt x="3033757" y="2102265"/>
                </a:cubicBezTo>
                <a:cubicBezTo>
                  <a:pt x="3045604" y="2085975"/>
                  <a:pt x="3060896" y="2072291"/>
                  <a:pt x="3076486" y="2059536"/>
                </a:cubicBezTo>
                <a:cubicBezTo>
                  <a:pt x="3092384" y="2046528"/>
                  <a:pt x="3127761" y="2025353"/>
                  <a:pt x="3127761" y="2025353"/>
                </a:cubicBezTo>
                <a:cubicBezTo>
                  <a:pt x="3133458" y="2016807"/>
                  <a:pt x="3140260" y="2008902"/>
                  <a:pt x="3144853" y="1999716"/>
                </a:cubicBezTo>
                <a:cubicBezTo>
                  <a:pt x="3151684" y="1986053"/>
                  <a:pt x="3158292" y="1952677"/>
                  <a:pt x="3161944" y="1939895"/>
                </a:cubicBezTo>
                <a:cubicBezTo>
                  <a:pt x="3164419" y="1931234"/>
                  <a:pt x="3168464" y="1923035"/>
                  <a:pt x="3170490" y="1914258"/>
                </a:cubicBezTo>
                <a:cubicBezTo>
                  <a:pt x="3177022" y="1885952"/>
                  <a:pt x="3180536" y="1856983"/>
                  <a:pt x="3187582" y="1828800"/>
                </a:cubicBezTo>
                <a:cubicBezTo>
                  <a:pt x="3190431" y="1817406"/>
                  <a:pt x="3192753" y="1805867"/>
                  <a:pt x="3196128" y="1794617"/>
                </a:cubicBezTo>
                <a:cubicBezTo>
                  <a:pt x="3201305" y="1777361"/>
                  <a:pt x="3213219" y="1743342"/>
                  <a:pt x="3213219" y="1743342"/>
                </a:cubicBezTo>
                <a:cubicBezTo>
                  <a:pt x="3215496" y="1695519"/>
                  <a:pt x="3215726" y="1572125"/>
                  <a:pt x="3230311" y="1504060"/>
                </a:cubicBezTo>
                <a:cubicBezTo>
                  <a:pt x="3236183" y="1476656"/>
                  <a:pt x="3246792" y="1446070"/>
                  <a:pt x="3255948" y="1418602"/>
                </a:cubicBezTo>
                <a:cubicBezTo>
                  <a:pt x="3253099" y="1341690"/>
                  <a:pt x="3257251" y="1264197"/>
                  <a:pt x="3247402" y="1187865"/>
                </a:cubicBezTo>
                <a:cubicBezTo>
                  <a:pt x="3245579" y="1173739"/>
                  <a:pt x="3231836" y="1163753"/>
                  <a:pt x="3221765" y="1153682"/>
                </a:cubicBezTo>
                <a:cubicBezTo>
                  <a:pt x="3214503" y="1146420"/>
                  <a:pt x="3204344" y="1142753"/>
                  <a:pt x="3196128" y="1136591"/>
                </a:cubicBezTo>
                <a:cubicBezTo>
                  <a:pt x="3181536" y="1125647"/>
                  <a:pt x="3167991" y="1113351"/>
                  <a:pt x="3153399" y="1102407"/>
                </a:cubicBezTo>
                <a:cubicBezTo>
                  <a:pt x="3145182" y="1096245"/>
                  <a:pt x="3135395" y="1092187"/>
                  <a:pt x="3127761" y="1085316"/>
                </a:cubicBezTo>
                <a:cubicBezTo>
                  <a:pt x="2989958" y="961294"/>
                  <a:pt x="3117162" y="1061875"/>
                  <a:pt x="3042303" y="1008404"/>
                </a:cubicBezTo>
                <a:cubicBezTo>
                  <a:pt x="3030713" y="1000125"/>
                  <a:pt x="3022209" y="984853"/>
                  <a:pt x="3008120" y="982766"/>
                </a:cubicBezTo>
                <a:cubicBezTo>
                  <a:pt x="2943249" y="973155"/>
                  <a:pt x="2877085" y="977069"/>
                  <a:pt x="2811567" y="974220"/>
                </a:cubicBezTo>
                <a:cubicBezTo>
                  <a:pt x="2807122" y="951997"/>
                  <a:pt x="2796463" y="901089"/>
                  <a:pt x="2794475" y="880217"/>
                </a:cubicBezTo>
                <a:cubicBezTo>
                  <a:pt x="2774559" y="671103"/>
                  <a:pt x="2796473" y="827835"/>
                  <a:pt x="2777384" y="675118"/>
                </a:cubicBezTo>
                <a:cubicBezTo>
                  <a:pt x="2768510" y="604121"/>
                  <a:pt x="2773223" y="628450"/>
                  <a:pt x="2751746" y="564022"/>
                </a:cubicBezTo>
                <a:lnTo>
                  <a:pt x="2743200" y="538385"/>
                </a:lnTo>
                <a:cubicBezTo>
                  <a:pt x="2740352" y="512748"/>
                  <a:pt x="2738896" y="486917"/>
                  <a:pt x="2734655" y="461473"/>
                </a:cubicBezTo>
                <a:cubicBezTo>
                  <a:pt x="2733174" y="452587"/>
                  <a:pt x="2732479" y="442205"/>
                  <a:pt x="2726109" y="435835"/>
                </a:cubicBezTo>
                <a:cubicBezTo>
                  <a:pt x="2711584" y="421310"/>
                  <a:pt x="2691926" y="413046"/>
                  <a:pt x="2674834" y="401652"/>
                </a:cubicBezTo>
                <a:lnTo>
                  <a:pt x="2649197" y="384561"/>
                </a:lnTo>
                <a:cubicBezTo>
                  <a:pt x="2644636" y="375438"/>
                  <a:pt x="2625367" y="333367"/>
                  <a:pt x="2615014" y="324740"/>
                </a:cubicBezTo>
                <a:cubicBezTo>
                  <a:pt x="2605227" y="316584"/>
                  <a:pt x="2591633" y="314400"/>
                  <a:pt x="2580830" y="307648"/>
                </a:cubicBezTo>
                <a:cubicBezTo>
                  <a:pt x="2573068" y="302797"/>
                  <a:pt x="2533520" y="270479"/>
                  <a:pt x="2521010" y="264919"/>
                </a:cubicBezTo>
                <a:cubicBezTo>
                  <a:pt x="2504547" y="257602"/>
                  <a:pt x="2486827" y="253525"/>
                  <a:pt x="2469735" y="247828"/>
                </a:cubicBezTo>
                <a:cubicBezTo>
                  <a:pt x="2469731" y="247827"/>
                  <a:pt x="2418463" y="230737"/>
                  <a:pt x="2418460" y="230736"/>
                </a:cubicBezTo>
                <a:cubicBezTo>
                  <a:pt x="2364214" y="219888"/>
                  <a:pt x="2389822" y="225714"/>
                  <a:pt x="2341548" y="213645"/>
                </a:cubicBezTo>
                <a:cubicBezTo>
                  <a:pt x="2282778" y="174465"/>
                  <a:pt x="2309760" y="185958"/>
                  <a:pt x="2264636" y="170916"/>
                </a:cubicBezTo>
                <a:cubicBezTo>
                  <a:pt x="2201692" y="123707"/>
                  <a:pt x="2260712" y="161064"/>
                  <a:pt x="2162086" y="128187"/>
                </a:cubicBezTo>
                <a:cubicBezTo>
                  <a:pt x="2075966" y="99479"/>
                  <a:pt x="2209521" y="143271"/>
                  <a:pt x="2102266" y="111095"/>
                </a:cubicBezTo>
                <a:cubicBezTo>
                  <a:pt x="2077756" y="103742"/>
                  <a:pt x="2043757" y="89604"/>
                  <a:pt x="2016808" y="85458"/>
                </a:cubicBezTo>
                <a:cubicBezTo>
                  <a:pt x="1991313" y="81536"/>
                  <a:pt x="1965533" y="79761"/>
                  <a:pt x="1939896" y="76912"/>
                </a:cubicBezTo>
                <a:cubicBezTo>
                  <a:pt x="1867133" y="58721"/>
                  <a:pt x="1949992" y="78190"/>
                  <a:pt x="1845892" y="59820"/>
                </a:cubicBezTo>
                <a:cubicBezTo>
                  <a:pt x="1697127" y="33568"/>
                  <a:pt x="1804885" y="54209"/>
                  <a:pt x="1734797" y="34183"/>
                </a:cubicBezTo>
                <a:cubicBezTo>
                  <a:pt x="1722017" y="30532"/>
                  <a:pt x="1688637" y="23921"/>
                  <a:pt x="1674976" y="17091"/>
                </a:cubicBezTo>
                <a:cubicBezTo>
                  <a:pt x="1671373" y="15290"/>
                  <a:pt x="1669279" y="11394"/>
                  <a:pt x="1700614" y="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561298" y="5170206"/>
            <a:ext cx="4993468" cy="1862983"/>
          </a:xfrm>
          <a:custGeom>
            <a:avLst/>
            <a:gdLst>
              <a:gd name="connsiteX0" fmla="*/ 1096586 w 4993468"/>
              <a:gd name="connsiteY0" fmla="*/ 794758 h 1862983"/>
              <a:gd name="connsiteX1" fmla="*/ 1096586 w 4993468"/>
              <a:gd name="connsiteY1" fmla="*/ 794758 h 1862983"/>
              <a:gd name="connsiteX2" fmla="*/ 959853 w 4993468"/>
              <a:gd name="connsiteY2" fmla="*/ 811850 h 1862983"/>
              <a:gd name="connsiteX3" fmla="*/ 900033 w 4993468"/>
              <a:gd name="connsiteY3" fmla="*/ 820396 h 1862983"/>
              <a:gd name="connsiteX4" fmla="*/ 720571 w 4993468"/>
              <a:gd name="connsiteY4" fmla="*/ 880216 h 1862983"/>
              <a:gd name="connsiteX5" fmla="*/ 532564 w 4993468"/>
              <a:gd name="connsiteY5" fmla="*/ 922945 h 1862983"/>
              <a:gd name="connsiteX6" fmla="*/ 472743 w 4993468"/>
              <a:gd name="connsiteY6" fmla="*/ 948583 h 1862983"/>
              <a:gd name="connsiteX7" fmla="*/ 412923 w 4993468"/>
              <a:gd name="connsiteY7" fmla="*/ 957129 h 1862983"/>
              <a:gd name="connsiteX8" fmla="*/ 327465 w 4993468"/>
              <a:gd name="connsiteY8" fmla="*/ 982766 h 1862983"/>
              <a:gd name="connsiteX9" fmla="*/ 216369 w 4993468"/>
              <a:gd name="connsiteY9" fmla="*/ 1034041 h 1862983"/>
              <a:gd name="connsiteX10" fmla="*/ 139457 w 4993468"/>
              <a:gd name="connsiteY10" fmla="*/ 1085315 h 1862983"/>
              <a:gd name="connsiteX11" fmla="*/ 113820 w 4993468"/>
              <a:gd name="connsiteY11" fmla="*/ 1110953 h 1862983"/>
              <a:gd name="connsiteX12" fmla="*/ 53999 w 4993468"/>
              <a:gd name="connsiteY12" fmla="*/ 1162228 h 1862983"/>
              <a:gd name="connsiteX13" fmla="*/ 36908 w 4993468"/>
              <a:gd name="connsiteY13" fmla="*/ 1187865 h 1862983"/>
              <a:gd name="connsiteX14" fmla="*/ 11270 w 4993468"/>
              <a:gd name="connsiteY14" fmla="*/ 1222048 h 1862983"/>
              <a:gd name="connsiteX15" fmla="*/ 11270 w 4993468"/>
              <a:gd name="connsiteY15" fmla="*/ 1341689 h 1862983"/>
              <a:gd name="connsiteX16" fmla="*/ 36908 w 4993468"/>
              <a:gd name="connsiteY16" fmla="*/ 1384418 h 1862983"/>
              <a:gd name="connsiteX17" fmla="*/ 62545 w 4993468"/>
              <a:gd name="connsiteY17" fmla="*/ 1418601 h 1862983"/>
              <a:gd name="connsiteX18" fmla="*/ 156549 w 4993468"/>
              <a:gd name="connsiteY18" fmla="*/ 1469876 h 1862983"/>
              <a:gd name="connsiteX19" fmla="*/ 182186 w 4993468"/>
              <a:gd name="connsiteY19" fmla="*/ 1486968 h 1862983"/>
              <a:gd name="connsiteX20" fmla="*/ 233461 w 4993468"/>
              <a:gd name="connsiteY20" fmla="*/ 1504059 h 1862983"/>
              <a:gd name="connsiteX21" fmla="*/ 276190 w 4993468"/>
              <a:gd name="connsiteY21" fmla="*/ 1521151 h 1862983"/>
              <a:gd name="connsiteX22" fmla="*/ 353102 w 4993468"/>
              <a:gd name="connsiteY22" fmla="*/ 1538243 h 1862983"/>
              <a:gd name="connsiteX23" fmla="*/ 430014 w 4993468"/>
              <a:gd name="connsiteY23" fmla="*/ 1589517 h 1862983"/>
              <a:gd name="connsiteX24" fmla="*/ 464197 w 4993468"/>
              <a:gd name="connsiteY24" fmla="*/ 1606609 h 1862983"/>
              <a:gd name="connsiteX25" fmla="*/ 515472 w 4993468"/>
              <a:gd name="connsiteY25" fmla="*/ 1640792 h 1862983"/>
              <a:gd name="connsiteX26" fmla="*/ 541109 w 4993468"/>
              <a:gd name="connsiteY26" fmla="*/ 1657884 h 1862983"/>
              <a:gd name="connsiteX27" fmla="*/ 566747 w 4993468"/>
              <a:gd name="connsiteY27" fmla="*/ 1666430 h 1862983"/>
              <a:gd name="connsiteX28" fmla="*/ 754754 w 4993468"/>
              <a:gd name="connsiteY28" fmla="*/ 1683521 h 1862983"/>
              <a:gd name="connsiteX29" fmla="*/ 1028220 w 4993468"/>
              <a:gd name="connsiteY29" fmla="*/ 1709158 h 1862983"/>
              <a:gd name="connsiteX30" fmla="*/ 1130769 w 4993468"/>
              <a:gd name="connsiteY30" fmla="*/ 1717704 h 1862983"/>
              <a:gd name="connsiteX31" fmla="*/ 1216227 w 4993468"/>
              <a:gd name="connsiteY31" fmla="*/ 1734796 h 1862983"/>
              <a:gd name="connsiteX32" fmla="*/ 1335868 w 4993468"/>
              <a:gd name="connsiteY32" fmla="*/ 1751887 h 1862983"/>
              <a:gd name="connsiteX33" fmla="*/ 1532422 w 4993468"/>
              <a:gd name="connsiteY33" fmla="*/ 1837345 h 1862983"/>
              <a:gd name="connsiteX34" fmla="*/ 1626425 w 4993468"/>
              <a:gd name="connsiteY34" fmla="*/ 1862983 h 1862983"/>
              <a:gd name="connsiteX35" fmla="*/ 1951166 w 4993468"/>
              <a:gd name="connsiteY35" fmla="*/ 1820254 h 1862983"/>
              <a:gd name="connsiteX36" fmla="*/ 2207539 w 4993468"/>
              <a:gd name="connsiteY36" fmla="*/ 1709158 h 1862983"/>
              <a:gd name="connsiteX37" fmla="*/ 2310089 w 4993468"/>
              <a:gd name="connsiteY37" fmla="*/ 1649338 h 1862983"/>
              <a:gd name="connsiteX38" fmla="*/ 2404093 w 4993468"/>
              <a:gd name="connsiteY38" fmla="*/ 1606609 h 1862983"/>
              <a:gd name="connsiteX39" fmla="*/ 2455367 w 4993468"/>
              <a:gd name="connsiteY39" fmla="*/ 1563880 h 1862983"/>
              <a:gd name="connsiteX40" fmla="*/ 2557917 w 4993468"/>
              <a:gd name="connsiteY40" fmla="*/ 1512605 h 1862983"/>
              <a:gd name="connsiteX41" fmla="*/ 2634829 w 4993468"/>
              <a:gd name="connsiteY41" fmla="*/ 1461330 h 1862983"/>
              <a:gd name="connsiteX42" fmla="*/ 2660466 w 4993468"/>
              <a:gd name="connsiteY42" fmla="*/ 1444239 h 1862983"/>
              <a:gd name="connsiteX43" fmla="*/ 2737379 w 4993468"/>
              <a:gd name="connsiteY43" fmla="*/ 1427147 h 1862983"/>
              <a:gd name="connsiteX44" fmla="*/ 2771562 w 4993468"/>
              <a:gd name="connsiteY44" fmla="*/ 1392964 h 1862983"/>
              <a:gd name="connsiteX45" fmla="*/ 2933932 w 4993468"/>
              <a:gd name="connsiteY45" fmla="*/ 1333144 h 1862983"/>
              <a:gd name="connsiteX46" fmla="*/ 3019390 w 4993468"/>
              <a:gd name="connsiteY46" fmla="*/ 1307506 h 1862983"/>
              <a:gd name="connsiteX47" fmla="*/ 3916698 w 4993468"/>
              <a:gd name="connsiteY47" fmla="*/ 1273323 h 1862983"/>
              <a:gd name="connsiteX48" fmla="*/ 4224347 w 4993468"/>
              <a:gd name="connsiteY48" fmla="*/ 1281869 h 1862983"/>
              <a:gd name="connsiteX49" fmla="*/ 4292713 w 4993468"/>
              <a:gd name="connsiteY49" fmla="*/ 1316052 h 1862983"/>
              <a:gd name="connsiteX50" fmla="*/ 4326896 w 4993468"/>
              <a:gd name="connsiteY50" fmla="*/ 1324598 h 1862983"/>
              <a:gd name="connsiteX51" fmla="*/ 4352534 w 4993468"/>
              <a:gd name="connsiteY51" fmla="*/ 1333144 h 1862983"/>
              <a:gd name="connsiteX52" fmla="*/ 4403809 w 4993468"/>
              <a:gd name="connsiteY52" fmla="*/ 1341689 h 1862983"/>
              <a:gd name="connsiteX53" fmla="*/ 4446538 w 4993468"/>
              <a:gd name="connsiteY53" fmla="*/ 1350235 h 1862983"/>
              <a:gd name="connsiteX54" fmla="*/ 4600362 w 4993468"/>
              <a:gd name="connsiteY54" fmla="*/ 1341689 h 1862983"/>
              <a:gd name="connsiteX55" fmla="*/ 4668728 w 4993468"/>
              <a:gd name="connsiteY55" fmla="*/ 1324598 h 1862983"/>
              <a:gd name="connsiteX56" fmla="*/ 4720003 w 4993468"/>
              <a:gd name="connsiteY56" fmla="*/ 1316052 h 1862983"/>
              <a:gd name="connsiteX57" fmla="*/ 4754186 w 4993468"/>
              <a:gd name="connsiteY57" fmla="*/ 1298960 h 1862983"/>
              <a:gd name="connsiteX58" fmla="*/ 4779823 w 4993468"/>
              <a:gd name="connsiteY58" fmla="*/ 1281869 h 1862983"/>
              <a:gd name="connsiteX59" fmla="*/ 4831098 w 4993468"/>
              <a:gd name="connsiteY59" fmla="*/ 1264777 h 1862983"/>
              <a:gd name="connsiteX60" fmla="*/ 4856736 w 4993468"/>
              <a:gd name="connsiteY60" fmla="*/ 1247686 h 1862983"/>
              <a:gd name="connsiteX61" fmla="*/ 4882373 w 4993468"/>
              <a:gd name="connsiteY61" fmla="*/ 1222048 h 1862983"/>
              <a:gd name="connsiteX62" fmla="*/ 4908010 w 4993468"/>
              <a:gd name="connsiteY62" fmla="*/ 1213502 h 1862983"/>
              <a:gd name="connsiteX63" fmla="*/ 4933648 w 4993468"/>
              <a:gd name="connsiteY63" fmla="*/ 1187865 h 1862983"/>
              <a:gd name="connsiteX64" fmla="*/ 4967831 w 4993468"/>
              <a:gd name="connsiteY64" fmla="*/ 1128044 h 1862983"/>
              <a:gd name="connsiteX65" fmla="*/ 4976377 w 4993468"/>
              <a:gd name="connsiteY65" fmla="*/ 1059678 h 1862983"/>
              <a:gd name="connsiteX66" fmla="*/ 4984923 w 4993468"/>
              <a:gd name="connsiteY66" fmla="*/ 957129 h 1862983"/>
              <a:gd name="connsiteX67" fmla="*/ 4993468 w 4993468"/>
              <a:gd name="connsiteY67" fmla="*/ 871671 h 1862983"/>
              <a:gd name="connsiteX68" fmla="*/ 4984923 w 4993468"/>
              <a:gd name="connsiteY68" fmla="*/ 546930 h 1862983"/>
              <a:gd name="connsiteX69" fmla="*/ 4976377 w 4993468"/>
              <a:gd name="connsiteY69" fmla="*/ 504201 h 1862983"/>
              <a:gd name="connsiteX70" fmla="*/ 4967831 w 4993468"/>
              <a:gd name="connsiteY70" fmla="*/ 452927 h 1862983"/>
              <a:gd name="connsiteX71" fmla="*/ 4959285 w 4993468"/>
              <a:gd name="connsiteY71" fmla="*/ 290557 h 1862983"/>
              <a:gd name="connsiteX72" fmla="*/ 4916556 w 4993468"/>
              <a:gd name="connsiteY72" fmla="*/ 247828 h 1862983"/>
              <a:gd name="connsiteX73" fmla="*/ 4848190 w 4993468"/>
              <a:gd name="connsiteY73" fmla="*/ 213644 h 1862983"/>
              <a:gd name="connsiteX74" fmla="*/ 4796915 w 4993468"/>
              <a:gd name="connsiteY74" fmla="*/ 188007 h 1862983"/>
              <a:gd name="connsiteX75" fmla="*/ 4762732 w 4993468"/>
              <a:gd name="connsiteY75" fmla="*/ 179461 h 1862983"/>
              <a:gd name="connsiteX76" fmla="*/ 4155981 w 4993468"/>
              <a:gd name="connsiteY76" fmla="*/ 170915 h 1862983"/>
              <a:gd name="connsiteX77" fmla="*/ 4044885 w 4993468"/>
              <a:gd name="connsiteY77" fmla="*/ 162370 h 1862983"/>
              <a:gd name="connsiteX78" fmla="*/ 3967973 w 4993468"/>
              <a:gd name="connsiteY78" fmla="*/ 153824 h 1862983"/>
              <a:gd name="connsiteX79" fmla="*/ 3899607 w 4993468"/>
              <a:gd name="connsiteY79" fmla="*/ 119641 h 1862983"/>
              <a:gd name="connsiteX80" fmla="*/ 3771420 w 4993468"/>
              <a:gd name="connsiteY80" fmla="*/ 85458 h 1862983"/>
              <a:gd name="connsiteX81" fmla="*/ 3720145 w 4993468"/>
              <a:gd name="connsiteY81" fmla="*/ 59820 h 1862983"/>
              <a:gd name="connsiteX82" fmla="*/ 3677416 w 4993468"/>
              <a:gd name="connsiteY82" fmla="*/ 51274 h 1862983"/>
              <a:gd name="connsiteX83" fmla="*/ 3566321 w 4993468"/>
              <a:gd name="connsiteY83" fmla="*/ 34183 h 1862983"/>
              <a:gd name="connsiteX84" fmla="*/ 3497954 w 4993468"/>
              <a:gd name="connsiteY84" fmla="*/ 17091 h 1862983"/>
              <a:gd name="connsiteX85" fmla="*/ 3438134 w 4993468"/>
              <a:gd name="connsiteY85" fmla="*/ 0 h 1862983"/>
              <a:gd name="connsiteX86" fmla="*/ 3258672 w 4993468"/>
              <a:gd name="connsiteY86" fmla="*/ 17091 h 1862983"/>
              <a:gd name="connsiteX87" fmla="*/ 3198852 w 4993468"/>
              <a:gd name="connsiteY87" fmla="*/ 34183 h 1862983"/>
              <a:gd name="connsiteX88" fmla="*/ 3062119 w 4993468"/>
              <a:gd name="connsiteY88" fmla="*/ 51274 h 1862983"/>
              <a:gd name="connsiteX89" fmla="*/ 3036481 w 4993468"/>
              <a:gd name="connsiteY89" fmla="*/ 59820 h 1862983"/>
              <a:gd name="connsiteX90" fmla="*/ 3002298 w 4993468"/>
              <a:gd name="connsiteY90" fmla="*/ 68366 h 1862983"/>
              <a:gd name="connsiteX91" fmla="*/ 2899749 w 4993468"/>
              <a:gd name="connsiteY91" fmla="*/ 128187 h 1862983"/>
              <a:gd name="connsiteX92" fmla="*/ 2788653 w 4993468"/>
              <a:gd name="connsiteY92" fmla="*/ 170915 h 1862983"/>
              <a:gd name="connsiteX93" fmla="*/ 2703195 w 4993468"/>
              <a:gd name="connsiteY93" fmla="*/ 188007 h 1862983"/>
              <a:gd name="connsiteX94" fmla="*/ 2566463 w 4993468"/>
              <a:gd name="connsiteY94" fmla="*/ 196553 h 1862983"/>
              <a:gd name="connsiteX95" fmla="*/ 2489551 w 4993468"/>
              <a:gd name="connsiteY95" fmla="*/ 205099 h 1862983"/>
              <a:gd name="connsiteX96" fmla="*/ 2352818 w 4993468"/>
              <a:gd name="connsiteY96" fmla="*/ 230736 h 1862983"/>
              <a:gd name="connsiteX97" fmla="*/ 2258814 w 4993468"/>
              <a:gd name="connsiteY97" fmla="*/ 256373 h 1862983"/>
              <a:gd name="connsiteX98" fmla="*/ 2224631 w 4993468"/>
              <a:gd name="connsiteY98" fmla="*/ 264919 h 1862983"/>
              <a:gd name="connsiteX99" fmla="*/ 2198994 w 4993468"/>
              <a:gd name="connsiteY99" fmla="*/ 273465 h 1862983"/>
              <a:gd name="connsiteX100" fmla="*/ 2164810 w 4993468"/>
              <a:gd name="connsiteY100" fmla="*/ 290557 h 1862983"/>
              <a:gd name="connsiteX101" fmla="*/ 2130627 w 4993468"/>
              <a:gd name="connsiteY101" fmla="*/ 299102 h 1862983"/>
              <a:gd name="connsiteX102" fmla="*/ 2079352 w 4993468"/>
              <a:gd name="connsiteY102" fmla="*/ 324740 h 1862983"/>
              <a:gd name="connsiteX103" fmla="*/ 1993895 w 4993468"/>
              <a:gd name="connsiteY103" fmla="*/ 367469 h 1862983"/>
              <a:gd name="connsiteX104" fmla="*/ 1942620 w 4993468"/>
              <a:gd name="connsiteY104" fmla="*/ 384560 h 1862983"/>
              <a:gd name="connsiteX105" fmla="*/ 1916982 w 4993468"/>
              <a:gd name="connsiteY105" fmla="*/ 393106 h 1862983"/>
              <a:gd name="connsiteX106" fmla="*/ 1822979 w 4993468"/>
              <a:gd name="connsiteY106" fmla="*/ 452927 h 1862983"/>
              <a:gd name="connsiteX107" fmla="*/ 1797341 w 4993468"/>
              <a:gd name="connsiteY107" fmla="*/ 478564 h 1862983"/>
              <a:gd name="connsiteX108" fmla="*/ 1737521 w 4993468"/>
              <a:gd name="connsiteY108" fmla="*/ 504201 h 1862983"/>
              <a:gd name="connsiteX109" fmla="*/ 1711883 w 4993468"/>
              <a:gd name="connsiteY109" fmla="*/ 546930 h 1862983"/>
              <a:gd name="connsiteX110" fmla="*/ 1643517 w 4993468"/>
              <a:gd name="connsiteY110" fmla="*/ 581114 h 1862983"/>
              <a:gd name="connsiteX111" fmla="*/ 1583696 w 4993468"/>
              <a:gd name="connsiteY111" fmla="*/ 623843 h 1862983"/>
              <a:gd name="connsiteX112" fmla="*/ 1489693 w 4993468"/>
              <a:gd name="connsiteY112" fmla="*/ 640934 h 1862983"/>
              <a:gd name="connsiteX113" fmla="*/ 1438418 w 4993468"/>
              <a:gd name="connsiteY113" fmla="*/ 658026 h 1862983"/>
              <a:gd name="connsiteX114" fmla="*/ 1395689 w 4993468"/>
              <a:gd name="connsiteY114" fmla="*/ 666572 h 1862983"/>
              <a:gd name="connsiteX115" fmla="*/ 1370052 w 4993468"/>
              <a:gd name="connsiteY115" fmla="*/ 675117 h 1862983"/>
              <a:gd name="connsiteX116" fmla="*/ 1327323 w 4993468"/>
              <a:gd name="connsiteY116" fmla="*/ 683663 h 1862983"/>
              <a:gd name="connsiteX117" fmla="*/ 1258956 w 4993468"/>
              <a:gd name="connsiteY117" fmla="*/ 717846 h 1862983"/>
              <a:gd name="connsiteX118" fmla="*/ 1233319 w 4993468"/>
              <a:gd name="connsiteY118" fmla="*/ 734938 h 1862983"/>
              <a:gd name="connsiteX119" fmla="*/ 1182044 w 4993468"/>
              <a:gd name="connsiteY119" fmla="*/ 752030 h 1862983"/>
              <a:gd name="connsiteX120" fmla="*/ 1156407 w 4993468"/>
              <a:gd name="connsiteY120" fmla="*/ 760575 h 1862983"/>
              <a:gd name="connsiteX121" fmla="*/ 1130769 w 4993468"/>
              <a:gd name="connsiteY121" fmla="*/ 786213 h 1862983"/>
              <a:gd name="connsiteX122" fmla="*/ 1105132 w 4993468"/>
              <a:gd name="connsiteY122" fmla="*/ 794758 h 1862983"/>
              <a:gd name="connsiteX123" fmla="*/ 1045311 w 4993468"/>
              <a:gd name="connsiteY123" fmla="*/ 811850 h 1862983"/>
              <a:gd name="connsiteX124" fmla="*/ 994037 w 4993468"/>
              <a:gd name="connsiteY124" fmla="*/ 837487 h 1862983"/>
              <a:gd name="connsiteX125" fmla="*/ 976945 w 4993468"/>
              <a:gd name="connsiteY125" fmla="*/ 837487 h 186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4993468" h="1862983">
                <a:moveTo>
                  <a:pt x="1096586" y="794758"/>
                </a:moveTo>
                <a:lnTo>
                  <a:pt x="1096586" y="794758"/>
                </a:lnTo>
                <a:lnTo>
                  <a:pt x="959853" y="811850"/>
                </a:lnTo>
                <a:cubicBezTo>
                  <a:pt x="939880" y="814455"/>
                  <a:pt x="919696" y="816027"/>
                  <a:pt x="900033" y="820396"/>
                </a:cubicBezTo>
                <a:cubicBezTo>
                  <a:pt x="759178" y="851697"/>
                  <a:pt x="852481" y="836246"/>
                  <a:pt x="720571" y="880216"/>
                </a:cubicBezTo>
                <a:cubicBezTo>
                  <a:pt x="645728" y="905164"/>
                  <a:pt x="609605" y="908938"/>
                  <a:pt x="532564" y="922945"/>
                </a:cubicBezTo>
                <a:cubicBezTo>
                  <a:pt x="512624" y="931491"/>
                  <a:pt x="493603" y="942623"/>
                  <a:pt x="472743" y="948583"/>
                </a:cubicBezTo>
                <a:cubicBezTo>
                  <a:pt x="453376" y="954117"/>
                  <a:pt x="432741" y="953526"/>
                  <a:pt x="412923" y="957129"/>
                </a:cubicBezTo>
                <a:cubicBezTo>
                  <a:pt x="388911" y="961495"/>
                  <a:pt x="347470" y="975072"/>
                  <a:pt x="327465" y="982766"/>
                </a:cubicBezTo>
                <a:cubicBezTo>
                  <a:pt x="307049" y="990618"/>
                  <a:pt x="236867" y="1020997"/>
                  <a:pt x="216369" y="1034041"/>
                </a:cubicBezTo>
                <a:cubicBezTo>
                  <a:pt x="100491" y="1107782"/>
                  <a:pt x="234095" y="1037997"/>
                  <a:pt x="139457" y="1085315"/>
                </a:cubicBezTo>
                <a:cubicBezTo>
                  <a:pt x="130911" y="1093861"/>
                  <a:pt x="122996" y="1103088"/>
                  <a:pt x="113820" y="1110953"/>
                </a:cubicBezTo>
                <a:cubicBezTo>
                  <a:pt x="80811" y="1139247"/>
                  <a:pt x="80508" y="1130418"/>
                  <a:pt x="53999" y="1162228"/>
                </a:cubicBezTo>
                <a:cubicBezTo>
                  <a:pt x="47424" y="1170118"/>
                  <a:pt x="42878" y="1179508"/>
                  <a:pt x="36908" y="1187865"/>
                </a:cubicBezTo>
                <a:cubicBezTo>
                  <a:pt x="28629" y="1199455"/>
                  <a:pt x="19816" y="1210654"/>
                  <a:pt x="11270" y="1222048"/>
                </a:cubicBezTo>
                <a:cubicBezTo>
                  <a:pt x="-1005" y="1271148"/>
                  <a:pt x="-6279" y="1275881"/>
                  <a:pt x="11270" y="1341689"/>
                </a:cubicBezTo>
                <a:cubicBezTo>
                  <a:pt x="15550" y="1357738"/>
                  <a:pt x="27694" y="1370598"/>
                  <a:pt x="36908" y="1384418"/>
                </a:cubicBezTo>
                <a:cubicBezTo>
                  <a:pt x="44809" y="1396269"/>
                  <a:pt x="51900" y="1409138"/>
                  <a:pt x="62545" y="1418601"/>
                </a:cubicBezTo>
                <a:cubicBezTo>
                  <a:pt x="111275" y="1461917"/>
                  <a:pt x="106180" y="1444691"/>
                  <a:pt x="156549" y="1469876"/>
                </a:cubicBezTo>
                <a:cubicBezTo>
                  <a:pt x="165735" y="1474469"/>
                  <a:pt x="172800" y="1482797"/>
                  <a:pt x="182186" y="1486968"/>
                </a:cubicBezTo>
                <a:cubicBezTo>
                  <a:pt x="198649" y="1494285"/>
                  <a:pt x="216530" y="1497902"/>
                  <a:pt x="233461" y="1504059"/>
                </a:cubicBezTo>
                <a:cubicBezTo>
                  <a:pt x="247878" y="1509301"/>
                  <a:pt x="261497" y="1516743"/>
                  <a:pt x="276190" y="1521151"/>
                </a:cubicBezTo>
                <a:cubicBezTo>
                  <a:pt x="303269" y="1529275"/>
                  <a:pt x="326795" y="1528378"/>
                  <a:pt x="353102" y="1538243"/>
                </a:cubicBezTo>
                <a:cubicBezTo>
                  <a:pt x="398777" y="1555371"/>
                  <a:pt x="384242" y="1559002"/>
                  <a:pt x="430014" y="1589517"/>
                </a:cubicBezTo>
                <a:cubicBezTo>
                  <a:pt x="440614" y="1596584"/>
                  <a:pt x="453273" y="1600055"/>
                  <a:pt x="464197" y="1606609"/>
                </a:cubicBezTo>
                <a:cubicBezTo>
                  <a:pt x="481811" y="1617178"/>
                  <a:pt x="498380" y="1629398"/>
                  <a:pt x="515472" y="1640792"/>
                </a:cubicBezTo>
                <a:cubicBezTo>
                  <a:pt x="524018" y="1646489"/>
                  <a:pt x="531365" y="1654636"/>
                  <a:pt x="541109" y="1657884"/>
                </a:cubicBezTo>
                <a:cubicBezTo>
                  <a:pt x="549655" y="1660733"/>
                  <a:pt x="557953" y="1664476"/>
                  <a:pt x="566747" y="1666430"/>
                </a:cubicBezTo>
                <a:cubicBezTo>
                  <a:pt x="633298" y="1681218"/>
                  <a:pt x="679184" y="1677224"/>
                  <a:pt x="754754" y="1683521"/>
                </a:cubicBezTo>
                <a:cubicBezTo>
                  <a:pt x="845993" y="1691124"/>
                  <a:pt x="937041" y="1700869"/>
                  <a:pt x="1028220" y="1709158"/>
                </a:cubicBezTo>
                <a:lnTo>
                  <a:pt x="1130769" y="1717704"/>
                </a:lnTo>
                <a:cubicBezTo>
                  <a:pt x="1159255" y="1723401"/>
                  <a:pt x="1187572" y="1730020"/>
                  <a:pt x="1216227" y="1734796"/>
                </a:cubicBezTo>
                <a:cubicBezTo>
                  <a:pt x="1255964" y="1741419"/>
                  <a:pt x="1296695" y="1742485"/>
                  <a:pt x="1335868" y="1751887"/>
                </a:cubicBezTo>
                <a:cubicBezTo>
                  <a:pt x="1442575" y="1777497"/>
                  <a:pt x="1426658" y="1795959"/>
                  <a:pt x="1532422" y="1837345"/>
                </a:cubicBezTo>
                <a:cubicBezTo>
                  <a:pt x="1562668" y="1849180"/>
                  <a:pt x="1595091" y="1854437"/>
                  <a:pt x="1626425" y="1862983"/>
                </a:cubicBezTo>
                <a:cubicBezTo>
                  <a:pt x="1747913" y="1852859"/>
                  <a:pt x="1838316" y="1854109"/>
                  <a:pt x="1951166" y="1820254"/>
                </a:cubicBezTo>
                <a:cubicBezTo>
                  <a:pt x="2044779" y="1792170"/>
                  <a:pt x="2122098" y="1755164"/>
                  <a:pt x="2207539" y="1709158"/>
                </a:cubicBezTo>
                <a:cubicBezTo>
                  <a:pt x="2242383" y="1690396"/>
                  <a:pt x="2275003" y="1667643"/>
                  <a:pt x="2310089" y="1649338"/>
                </a:cubicBezTo>
                <a:cubicBezTo>
                  <a:pt x="2340605" y="1633417"/>
                  <a:pt x="2374425" y="1624061"/>
                  <a:pt x="2404093" y="1606609"/>
                </a:cubicBezTo>
                <a:cubicBezTo>
                  <a:pt x="2423269" y="1595329"/>
                  <a:pt x="2436383" y="1575481"/>
                  <a:pt x="2455367" y="1563880"/>
                </a:cubicBezTo>
                <a:cubicBezTo>
                  <a:pt x="2487978" y="1543951"/>
                  <a:pt x="2526117" y="1533804"/>
                  <a:pt x="2557917" y="1512605"/>
                </a:cubicBezTo>
                <a:lnTo>
                  <a:pt x="2634829" y="1461330"/>
                </a:lnTo>
                <a:cubicBezTo>
                  <a:pt x="2643375" y="1455633"/>
                  <a:pt x="2650502" y="1446730"/>
                  <a:pt x="2660466" y="1444239"/>
                </a:cubicBezTo>
                <a:cubicBezTo>
                  <a:pt x="2708741" y="1432170"/>
                  <a:pt x="2683133" y="1437997"/>
                  <a:pt x="2737379" y="1427147"/>
                </a:cubicBezTo>
                <a:cubicBezTo>
                  <a:pt x="2748773" y="1415753"/>
                  <a:pt x="2758154" y="1401902"/>
                  <a:pt x="2771562" y="1392964"/>
                </a:cubicBezTo>
                <a:cubicBezTo>
                  <a:pt x="2829531" y="1354318"/>
                  <a:pt x="2865633" y="1352658"/>
                  <a:pt x="2933932" y="1333144"/>
                </a:cubicBezTo>
                <a:cubicBezTo>
                  <a:pt x="2962528" y="1324974"/>
                  <a:pt x="2990458" y="1314394"/>
                  <a:pt x="3019390" y="1307506"/>
                </a:cubicBezTo>
                <a:cubicBezTo>
                  <a:pt x="3284096" y="1244481"/>
                  <a:pt x="3862009" y="1274487"/>
                  <a:pt x="3916698" y="1273323"/>
                </a:cubicBezTo>
                <a:cubicBezTo>
                  <a:pt x="4019248" y="1276172"/>
                  <a:pt x="4121886" y="1276746"/>
                  <a:pt x="4224347" y="1281869"/>
                </a:cubicBezTo>
                <a:cubicBezTo>
                  <a:pt x="4270977" y="1284201"/>
                  <a:pt x="4250796" y="1295093"/>
                  <a:pt x="4292713" y="1316052"/>
                </a:cubicBezTo>
                <a:cubicBezTo>
                  <a:pt x="4303218" y="1321305"/>
                  <a:pt x="4315603" y="1321371"/>
                  <a:pt x="4326896" y="1324598"/>
                </a:cubicBezTo>
                <a:cubicBezTo>
                  <a:pt x="4335558" y="1327073"/>
                  <a:pt x="4343740" y="1331190"/>
                  <a:pt x="4352534" y="1333144"/>
                </a:cubicBezTo>
                <a:cubicBezTo>
                  <a:pt x="4369449" y="1336903"/>
                  <a:pt x="4386761" y="1338589"/>
                  <a:pt x="4403809" y="1341689"/>
                </a:cubicBezTo>
                <a:cubicBezTo>
                  <a:pt x="4418100" y="1344287"/>
                  <a:pt x="4432295" y="1347386"/>
                  <a:pt x="4446538" y="1350235"/>
                </a:cubicBezTo>
                <a:cubicBezTo>
                  <a:pt x="4497813" y="1347386"/>
                  <a:pt x="4549347" y="1347575"/>
                  <a:pt x="4600362" y="1341689"/>
                </a:cubicBezTo>
                <a:cubicBezTo>
                  <a:pt x="4623697" y="1338997"/>
                  <a:pt x="4645558" y="1328460"/>
                  <a:pt x="4668728" y="1324598"/>
                </a:cubicBezTo>
                <a:lnTo>
                  <a:pt x="4720003" y="1316052"/>
                </a:lnTo>
                <a:cubicBezTo>
                  <a:pt x="4731397" y="1310355"/>
                  <a:pt x="4743125" y="1305280"/>
                  <a:pt x="4754186" y="1298960"/>
                </a:cubicBezTo>
                <a:cubicBezTo>
                  <a:pt x="4763103" y="1293864"/>
                  <a:pt x="4770438" y="1286040"/>
                  <a:pt x="4779823" y="1281869"/>
                </a:cubicBezTo>
                <a:cubicBezTo>
                  <a:pt x="4796286" y="1274552"/>
                  <a:pt x="4816107" y="1274770"/>
                  <a:pt x="4831098" y="1264777"/>
                </a:cubicBezTo>
                <a:cubicBezTo>
                  <a:pt x="4839644" y="1259080"/>
                  <a:pt x="4848846" y="1254261"/>
                  <a:pt x="4856736" y="1247686"/>
                </a:cubicBezTo>
                <a:cubicBezTo>
                  <a:pt x="4866020" y="1239949"/>
                  <a:pt x="4872317" y="1228752"/>
                  <a:pt x="4882373" y="1222048"/>
                </a:cubicBezTo>
                <a:cubicBezTo>
                  <a:pt x="4889868" y="1217051"/>
                  <a:pt x="4899464" y="1216351"/>
                  <a:pt x="4908010" y="1213502"/>
                </a:cubicBezTo>
                <a:cubicBezTo>
                  <a:pt x="4916556" y="1204956"/>
                  <a:pt x="4925911" y="1197149"/>
                  <a:pt x="4933648" y="1187865"/>
                </a:cubicBezTo>
                <a:cubicBezTo>
                  <a:pt x="4948745" y="1169749"/>
                  <a:pt x="4957384" y="1148937"/>
                  <a:pt x="4967831" y="1128044"/>
                </a:cubicBezTo>
                <a:cubicBezTo>
                  <a:pt x="4970680" y="1105255"/>
                  <a:pt x="4974092" y="1082530"/>
                  <a:pt x="4976377" y="1059678"/>
                </a:cubicBezTo>
                <a:cubicBezTo>
                  <a:pt x="4979790" y="1025547"/>
                  <a:pt x="4981818" y="991290"/>
                  <a:pt x="4984923" y="957129"/>
                </a:cubicBezTo>
                <a:cubicBezTo>
                  <a:pt x="4987515" y="928619"/>
                  <a:pt x="4990620" y="900157"/>
                  <a:pt x="4993468" y="871671"/>
                </a:cubicBezTo>
                <a:cubicBezTo>
                  <a:pt x="4990620" y="763424"/>
                  <a:pt x="4989954" y="655098"/>
                  <a:pt x="4984923" y="546930"/>
                </a:cubicBezTo>
                <a:cubicBezTo>
                  <a:pt x="4984248" y="532421"/>
                  <a:pt x="4978975" y="518492"/>
                  <a:pt x="4976377" y="504201"/>
                </a:cubicBezTo>
                <a:cubicBezTo>
                  <a:pt x="4973277" y="487153"/>
                  <a:pt x="4970680" y="470018"/>
                  <a:pt x="4967831" y="452927"/>
                </a:cubicBezTo>
                <a:cubicBezTo>
                  <a:pt x="4964982" y="398804"/>
                  <a:pt x="4966608" y="344258"/>
                  <a:pt x="4959285" y="290557"/>
                </a:cubicBezTo>
                <a:cubicBezTo>
                  <a:pt x="4956690" y="271530"/>
                  <a:pt x="4930547" y="255459"/>
                  <a:pt x="4916556" y="247828"/>
                </a:cubicBezTo>
                <a:cubicBezTo>
                  <a:pt x="4894188" y="235627"/>
                  <a:pt x="4869390" y="227776"/>
                  <a:pt x="4848190" y="213644"/>
                </a:cubicBezTo>
                <a:cubicBezTo>
                  <a:pt x="4820100" y="194919"/>
                  <a:pt x="4827872" y="196852"/>
                  <a:pt x="4796915" y="188007"/>
                </a:cubicBezTo>
                <a:cubicBezTo>
                  <a:pt x="4785622" y="184780"/>
                  <a:pt x="4774473" y="179774"/>
                  <a:pt x="4762732" y="179461"/>
                </a:cubicBezTo>
                <a:cubicBezTo>
                  <a:pt x="4560533" y="174069"/>
                  <a:pt x="4358231" y="173764"/>
                  <a:pt x="4155981" y="170915"/>
                </a:cubicBezTo>
                <a:lnTo>
                  <a:pt x="4044885" y="162370"/>
                </a:lnTo>
                <a:cubicBezTo>
                  <a:pt x="4019196" y="160035"/>
                  <a:pt x="3992720" y="161103"/>
                  <a:pt x="3967973" y="153824"/>
                </a:cubicBezTo>
                <a:cubicBezTo>
                  <a:pt x="3943530" y="146635"/>
                  <a:pt x="3923263" y="129104"/>
                  <a:pt x="3899607" y="119641"/>
                </a:cubicBezTo>
                <a:cubicBezTo>
                  <a:pt x="3879981" y="111790"/>
                  <a:pt x="3788794" y="89801"/>
                  <a:pt x="3771420" y="85458"/>
                </a:cubicBezTo>
                <a:cubicBezTo>
                  <a:pt x="3754328" y="76912"/>
                  <a:pt x="3738104" y="66351"/>
                  <a:pt x="3720145" y="59820"/>
                </a:cubicBezTo>
                <a:cubicBezTo>
                  <a:pt x="3706494" y="54856"/>
                  <a:pt x="3691743" y="53662"/>
                  <a:pt x="3677416" y="51274"/>
                </a:cubicBezTo>
                <a:cubicBezTo>
                  <a:pt x="3644633" y="45810"/>
                  <a:pt x="3599450" y="41282"/>
                  <a:pt x="3566321" y="34183"/>
                </a:cubicBezTo>
                <a:cubicBezTo>
                  <a:pt x="3543352" y="29261"/>
                  <a:pt x="3520743" y="22788"/>
                  <a:pt x="3497954" y="17091"/>
                </a:cubicBezTo>
                <a:cubicBezTo>
                  <a:pt x="3455033" y="6361"/>
                  <a:pt x="3474912" y="12259"/>
                  <a:pt x="3438134" y="0"/>
                </a:cubicBezTo>
                <a:cubicBezTo>
                  <a:pt x="3378313" y="5697"/>
                  <a:pt x="3318335" y="9932"/>
                  <a:pt x="3258672" y="17091"/>
                </a:cubicBezTo>
                <a:cubicBezTo>
                  <a:pt x="3218211" y="21946"/>
                  <a:pt x="3233744" y="26429"/>
                  <a:pt x="3198852" y="34183"/>
                </a:cubicBezTo>
                <a:cubicBezTo>
                  <a:pt x="3155478" y="43822"/>
                  <a:pt x="3105109" y="46975"/>
                  <a:pt x="3062119" y="51274"/>
                </a:cubicBezTo>
                <a:cubicBezTo>
                  <a:pt x="3053573" y="54123"/>
                  <a:pt x="3045143" y="57345"/>
                  <a:pt x="3036481" y="59820"/>
                </a:cubicBezTo>
                <a:cubicBezTo>
                  <a:pt x="3025188" y="63047"/>
                  <a:pt x="3013203" y="64004"/>
                  <a:pt x="3002298" y="68366"/>
                </a:cubicBezTo>
                <a:cubicBezTo>
                  <a:pt x="2946636" y="90631"/>
                  <a:pt x="2951888" y="96903"/>
                  <a:pt x="2899749" y="128187"/>
                </a:cubicBezTo>
                <a:cubicBezTo>
                  <a:pt x="2868058" y="147202"/>
                  <a:pt x="2821088" y="162806"/>
                  <a:pt x="2788653" y="170915"/>
                </a:cubicBezTo>
                <a:cubicBezTo>
                  <a:pt x="2757949" y="178591"/>
                  <a:pt x="2736122" y="185014"/>
                  <a:pt x="2703195" y="188007"/>
                </a:cubicBezTo>
                <a:cubicBezTo>
                  <a:pt x="2657716" y="192142"/>
                  <a:pt x="2611984" y="192911"/>
                  <a:pt x="2566463" y="196553"/>
                </a:cubicBezTo>
                <a:cubicBezTo>
                  <a:pt x="2540750" y="198610"/>
                  <a:pt x="2515188" y="202250"/>
                  <a:pt x="2489551" y="205099"/>
                </a:cubicBezTo>
                <a:cubicBezTo>
                  <a:pt x="2398904" y="227760"/>
                  <a:pt x="2444493" y="219276"/>
                  <a:pt x="2352818" y="230736"/>
                </a:cubicBezTo>
                <a:cubicBezTo>
                  <a:pt x="2304894" y="246711"/>
                  <a:pt x="2335926" y="237095"/>
                  <a:pt x="2258814" y="256373"/>
                </a:cubicBezTo>
                <a:cubicBezTo>
                  <a:pt x="2247420" y="259222"/>
                  <a:pt x="2235773" y="261205"/>
                  <a:pt x="2224631" y="264919"/>
                </a:cubicBezTo>
                <a:cubicBezTo>
                  <a:pt x="2216085" y="267768"/>
                  <a:pt x="2207274" y="269917"/>
                  <a:pt x="2198994" y="273465"/>
                </a:cubicBezTo>
                <a:cubicBezTo>
                  <a:pt x="2187284" y="278483"/>
                  <a:pt x="2176739" y="286084"/>
                  <a:pt x="2164810" y="290557"/>
                </a:cubicBezTo>
                <a:cubicBezTo>
                  <a:pt x="2153813" y="294681"/>
                  <a:pt x="2142021" y="296254"/>
                  <a:pt x="2130627" y="299102"/>
                </a:cubicBezTo>
                <a:cubicBezTo>
                  <a:pt x="2057164" y="348079"/>
                  <a:pt x="2150107" y="289363"/>
                  <a:pt x="2079352" y="324740"/>
                </a:cubicBezTo>
                <a:cubicBezTo>
                  <a:pt x="1999286" y="364772"/>
                  <a:pt x="2074379" y="338202"/>
                  <a:pt x="1993895" y="367469"/>
                </a:cubicBezTo>
                <a:cubicBezTo>
                  <a:pt x="1976964" y="373626"/>
                  <a:pt x="1959712" y="378863"/>
                  <a:pt x="1942620" y="384560"/>
                </a:cubicBezTo>
                <a:cubicBezTo>
                  <a:pt x="1934074" y="387409"/>
                  <a:pt x="1924706" y="388471"/>
                  <a:pt x="1916982" y="393106"/>
                </a:cubicBezTo>
                <a:cubicBezTo>
                  <a:pt x="1900503" y="402994"/>
                  <a:pt x="1833828" y="442078"/>
                  <a:pt x="1822979" y="452927"/>
                </a:cubicBezTo>
                <a:cubicBezTo>
                  <a:pt x="1814433" y="461473"/>
                  <a:pt x="1807176" y="471539"/>
                  <a:pt x="1797341" y="478564"/>
                </a:cubicBezTo>
                <a:cubicBezTo>
                  <a:pt x="1778858" y="491766"/>
                  <a:pt x="1758446" y="497227"/>
                  <a:pt x="1737521" y="504201"/>
                </a:cubicBezTo>
                <a:cubicBezTo>
                  <a:pt x="1728975" y="518444"/>
                  <a:pt x="1723628" y="535185"/>
                  <a:pt x="1711883" y="546930"/>
                </a:cubicBezTo>
                <a:cubicBezTo>
                  <a:pt x="1691701" y="567112"/>
                  <a:pt x="1668495" y="572788"/>
                  <a:pt x="1643517" y="581114"/>
                </a:cubicBezTo>
                <a:cubicBezTo>
                  <a:pt x="1641552" y="582588"/>
                  <a:pt x="1592026" y="620719"/>
                  <a:pt x="1583696" y="623843"/>
                </a:cubicBezTo>
                <a:cubicBezTo>
                  <a:pt x="1570933" y="628629"/>
                  <a:pt x="1499280" y="638537"/>
                  <a:pt x="1489693" y="640934"/>
                </a:cubicBezTo>
                <a:cubicBezTo>
                  <a:pt x="1472215" y="645304"/>
                  <a:pt x="1455799" y="653286"/>
                  <a:pt x="1438418" y="658026"/>
                </a:cubicBezTo>
                <a:cubicBezTo>
                  <a:pt x="1424405" y="661848"/>
                  <a:pt x="1409780" y="663049"/>
                  <a:pt x="1395689" y="666572"/>
                </a:cubicBezTo>
                <a:cubicBezTo>
                  <a:pt x="1386950" y="668757"/>
                  <a:pt x="1378791" y="672932"/>
                  <a:pt x="1370052" y="675117"/>
                </a:cubicBezTo>
                <a:cubicBezTo>
                  <a:pt x="1355961" y="678640"/>
                  <a:pt x="1341566" y="680814"/>
                  <a:pt x="1327323" y="683663"/>
                </a:cubicBezTo>
                <a:cubicBezTo>
                  <a:pt x="1267922" y="723264"/>
                  <a:pt x="1342585" y="676031"/>
                  <a:pt x="1258956" y="717846"/>
                </a:cubicBezTo>
                <a:cubicBezTo>
                  <a:pt x="1249770" y="722439"/>
                  <a:pt x="1242704" y="730767"/>
                  <a:pt x="1233319" y="734938"/>
                </a:cubicBezTo>
                <a:cubicBezTo>
                  <a:pt x="1216856" y="742255"/>
                  <a:pt x="1199136" y="746333"/>
                  <a:pt x="1182044" y="752030"/>
                </a:cubicBezTo>
                <a:lnTo>
                  <a:pt x="1156407" y="760575"/>
                </a:lnTo>
                <a:cubicBezTo>
                  <a:pt x="1147861" y="769121"/>
                  <a:pt x="1140825" y="779509"/>
                  <a:pt x="1130769" y="786213"/>
                </a:cubicBezTo>
                <a:cubicBezTo>
                  <a:pt x="1123274" y="791210"/>
                  <a:pt x="1113793" y="792283"/>
                  <a:pt x="1105132" y="794758"/>
                </a:cubicBezTo>
                <a:cubicBezTo>
                  <a:pt x="1030036" y="816213"/>
                  <a:pt x="1106768" y="791364"/>
                  <a:pt x="1045311" y="811850"/>
                </a:cubicBezTo>
                <a:cubicBezTo>
                  <a:pt x="1023703" y="826256"/>
                  <a:pt x="1019310" y="832433"/>
                  <a:pt x="994037" y="837487"/>
                </a:cubicBezTo>
                <a:cubicBezTo>
                  <a:pt x="988450" y="838604"/>
                  <a:pt x="982642" y="837487"/>
                  <a:pt x="976945" y="837487"/>
                </a:cubicBezTo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5925151" y="1572426"/>
            <a:ext cx="3381228" cy="2521010"/>
          </a:xfrm>
          <a:custGeom>
            <a:avLst/>
            <a:gdLst>
              <a:gd name="connsiteX0" fmla="*/ 304733 w 3381228"/>
              <a:gd name="connsiteY0" fmla="*/ 196553 h 2521010"/>
              <a:gd name="connsiteX1" fmla="*/ 304733 w 3381228"/>
              <a:gd name="connsiteY1" fmla="*/ 196553 h 2521010"/>
              <a:gd name="connsiteX2" fmla="*/ 219275 w 3381228"/>
              <a:gd name="connsiteY2" fmla="*/ 230737 h 2521010"/>
              <a:gd name="connsiteX3" fmla="*/ 193638 w 3381228"/>
              <a:gd name="connsiteY3" fmla="*/ 239282 h 2521010"/>
              <a:gd name="connsiteX4" fmla="*/ 150909 w 3381228"/>
              <a:gd name="connsiteY4" fmla="*/ 273466 h 2521010"/>
              <a:gd name="connsiteX5" fmla="*/ 116726 w 3381228"/>
              <a:gd name="connsiteY5" fmla="*/ 290557 h 2521010"/>
              <a:gd name="connsiteX6" fmla="*/ 91088 w 3381228"/>
              <a:gd name="connsiteY6" fmla="*/ 307649 h 2521010"/>
              <a:gd name="connsiteX7" fmla="*/ 73997 w 3381228"/>
              <a:gd name="connsiteY7" fmla="*/ 350378 h 2521010"/>
              <a:gd name="connsiteX8" fmla="*/ 39813 w 3381228"/>
              <a:gd name="connsiteY8" fmla="*/ 410198 h 2521010"/>
              <a:gd name="connsiteX9" fmla="*/ 22722 w 3381228"/>
              <a:gd name="connsiteY9" fmla="*/ 435836 h 2521010"/>
              <a:gd name="connsiteX10" fmla="*/ 14176 w 3381228"/>
              <a:gd name="connsiteY10" fmla="*/ 461473 h 2521010"/>
              <a:gd name="connsiteX11" fmla="*/ 14176 w 3381228"/>
              <a:gd name="connsiteY11" fmla="*/ 828942 h 2521010"/>
              <a:gd name="connsiteX12" fmla="*/ 39813 w 3381228"/>
              <a:gd name="connsiteY12" fmla="*/ 863125 h 2521010"/>
              <a:gd name="connsiteX13" fmla="*/ 56905 w 3381228"/>
              <a:gd name="connsiteY13" fmla="*/ 897309 h 2521010"/>
              <a:gd name="connsiteX14" fmla="*/ 82542 w 3381228"/>
              <a:gd name="connsiteY14" fmla="*/ 957129 h 2521010"/>
              <a:gd name="connsiteX15" fmla="*/ 133817 w 3381228"/>
              <a:gd name="connsiteY15" fmla="*/ 1025495 h 2521010"/>
              <a:gd name="connsiteX16" fmla="*/ 150909 w 3381228"/>
              <a:gd name="connsiteY16" fmla="*/ 1059679 h 2521010"/>
              <a:gd name="connsiteX17" fmla="*/ 176546 w 3381228"/>
              <a:gd name="connsiteY17" fmla="*/ 1102408 h 2521010"/>
              <a:gd name="connsiteX18" fmla="*/ 202184 w 3381228"/>
              <a:gd name="connsiteY18" fmla="*/ 1153682 h 2521010"/>
              <a:gd name="connsiteX19" fmla="*/ 253458 w 3381228"/>
              <a:gd name="connsiteY19" fmla="*/ 1213503 h 2521010"/>
              <a:gd name="connsiteX20" fmla="*/ 296187 w 3381228"/>
              <a:gd name="connsiteY20" fmla="*/ 1290415 h 2521010"/>
              <a:gd name="connsiteX21" fmla="*/ 356008 w 3381228"/>
              <a:gd name="connsiteY21" fmla="*/ 1350236 h 2521010"/>
              <a:gd name="connsiteX22" fmla="*/ 424374 w 3381228"/>
              <a:gd name="connsiteY22" fmla="*/ 1444239 h 2521010"/>
              <a:gd name="connsiteX23" fmla="*/ 526924 w 3381228"/>
              <a:gd name="connsiteY23" fmla="*/ 1529697 h 2521010"/>
              <a:gd name="connsiteX24" fmla="*/ 578199 w 3381228"/>
              <a:gd name="connsiteY24" fmla="*/ 1563881 h 2521010"/>
              <a:gd name="connsiteX25" fmla="*/ 638019 w 3381228"/>
              <a:gd name="connsiteY25" fmla="*/ 1623701 h 2521010"/>
              <a:gd name="connsiteX26" fmla="*/ 689294 w 3381228"/>
              <a:gd name="connsiteY26" fmla="*/ 1666430 h 2521010"/>
              <a:gd name="connsiteX27" fmla="*/ 757660 w 3381228"/>
              <a:gd name="connsiteY27" fmla="*/ 1743342 h 2521010"/>
              <a:gd name="connsiteX28" fmla="*/ 774752 w 3381228"/>
              <a:gd name="connsiteY28" fmla="*/ 1777525 h 2521010"/>
              <a:gd name="connsiteX29" fmla="*/ 877301 w 3381228"/>
              <a:gd name="connsiteY29" fmla="*/ 1837346 h 2521010"/>
              <a:gd name="connsiteX30" fmla="*/ 928576 w 3381228"/>
              <a:gd name="connsiteY30" fmla="*/ 1880075 h 2521010"/>
              <a:gd name="connsiteX31" fmla="*/ 1031126 w 3381228"/>
              <a:gd name="connsiteY31" fmla="*/ 1931350 h 2521010"/>
              <a:gd name="connsiteX32" fmla="*/ 1065309 w 3381228"/>
              <a:gd name="connsiteY32" fmla="*/ 1948441 h 2521010"/>
              <a:gd name="connsiteX33" fmla="*/ 1116584 w 3381228"/>
              <a:gd name="connsiteY33" fmla="*/ 1956987 h 2521010"/>
              <a:gd name="connsiteX34" fmla="*/ 1210587 w 3381228"/>
              <a:gd name="connsiteY34" fmla="*/ 1991170 h 2521010"/>
              <a:gd name="connsiteX35" fmla="*/ 1287499 w 3381228"/>
              <a:gd name="connsiteY35" fmla="*/ 2008262 h 2521010"/>
              <a:gd name="connsiteX36" fmla="*/ 1355866 w 3381228"/>
              <a:gd name="connsiteY36" fmla="*/ 2025353 h 2521010"/>
              <a:gd name="connsiteX37" fmla="*/ 1407141 w 3381228"/>
              <a:gd name="connsiteY37" fmla="*/ 2033899 h 2521010"/>
              <a:gd name="connsiteX38" fmla="*/ 1441324 w 3381228"/>
              <a:gd name="connsiteY38" fmla="*/ 2042445 h 2521010"/>
              <a:gd name="connsiteX39" fmla="*/ 1672060 w 3381228"/>
              <a:gd name="connsiteY39" fmla="*/ 2059537 h 2521010"/>
              <a:gd name="connsiteX40" fmla="*/ 1731881 w 3381228"/>
              <a:gd name="connsiteY40" fmla="*/ 2085174 h 2521010"/>
              <a:gd name="connsiteX41" fmla="*/ 1825885 w 3381228"/>
              <a:gd name="connsiteY41" fmla="*/ 2110811 h 2521010"/>
              <a:gd name="connsiteX42" fmla="*/ 1851522 w 3381228"/>
              <a:gd name="connsiteY42" fmla="*/ 2127903 h 2521010"/>
              <a:gd name="connsiteX43" fmla="*/ 1885705 w 3381228"/>
              <a:gd name="connsiteY43" fmla="*/ 2144995 h 2521010"/>
              <a:gd name="connsiteX44" fmla="*/ 1919888 w 3381228"/>
              <a:gd name="connsiteY44" fmla="*/ 2170632 h 2521010"/>
              <a:gd name="connsiteX45" fmla="*/ 2039529 w 3381228"/>
              <a:gd name="connsiteY45" fmla="*/ 2221907 h 2521010"/>
              <a:gd name="connsiteX46" fmla="*/ 2142079 w 3381228"/>
              <a:gd name="connsiteY46" fmla="*/ 2238998 h 2521010"/>
              <a:gd name="connsiteX47" fmla="*/ 2176262 w 3381228"/>
              <a:gd name="connsiteY47" fmla="*/ 2273181 h 2521010"/>
              <a:gd name="connsiteX48" fmla="*/ 2210445 w 3381228"/>
              <a:gd name="connsiteY48" fmla="*/ 2290273 h 2521010"/>
              <a:gd name="connsiteX49" fmla="*/ 2270266 w 3381228"/>
              <a:gd name="connsiteY49" fmla="*/ 2315910 h 2521010"/>
              <a:gd name="connsiteX50" fmla="*/ 2321541 w 3381228"/>
              <a:gd name="connsiteY50" fmla="*/ 2350094 h 2521010"/>
              <a:gd name="connsiteX51" fmla="*/ 2424090 w 3381228"/>
              <a:gd name="connsiteY51" fmla="*/ 2435552 h 2521010"/>
              <a:gd name="connsiteX52" fmla="*/ 2492456 w 3381228"/>
              <a:gd name="connsiteY52" fmla="*/ 2469735 h 2521010"/>
              <a:gd name="connsiteX53" fmla="*/ 2501002 w 3381228"/>
              <a:gd name="connsiteY53" fmla="*/ 2495372 h 2521010"/>
              <a:gd name="connsiteX54" fmla="*/ 2526640 w 3381228"/>
              <a:gd name="connsiteY54" fmla="*/ 2503918 h 2521010"/>
              <a:gd name="connsiteX55" fmla="*/ 2552277 w 3381228"/>
              <a:gd name="connsiteY55" fmla="*/ 2521010 h 2521010"/>
              <a:gd name="connsiteX56" fmla="*/ 2859926 w 3381228"/>
              <a:gd name="connsiteY56" fmla="*/ 2512464 h 2521010"/>
              <a:gd name="connsiteX57" fmla="*/ 2945384 w 3381228"/>
              <a:gd name="connsiteY57" fmla="*/ 2461189 h 2521010"/>
              <a:gd name="connsiteX58" fmla="*/ 2979567 w 3381228"/>
              <a:gd name="connsiteY58" fmla="*/ 2444097 h 2521010"/>
              <a:gd name="connsiteX59" fmla="*/ 3005204 w 3381228"/>
              <a:gd name="connsiteY59" fmla="*/ 2427006 h 2521010"/>
              <a:gd name="connsiteX60" fmla="*/ 3030842 w 3381228"/>
              <a:gd name="connsiteY60" fmla="*/ 2418460 h 2521010"/>
              <a:gd name="connsiteX61" fmla="*/ 3090662 w 3381228"/>
              <a:gd name="connsiteY61" fmla="*/ 2375731 h 2521010"/>
              <a:gd name="connsiteX62" fmla="*/ 3124845 w 3381228"/>
              <a:gd name="connsiteY62" fmla="*/ 2333002 h 2521010"/>
              <a:gd name="connsiteX63" fmla="*/ 3227395 w 3381228"/>
              <a:gd name="connsiteY63" fmla="*/ 2213361 h 2521010"/>
              <a:gd name="connsiteX64" fmla="*/ 3295761 w 3381228"/>
              <a:gd name="connsiteY64" fmla="*/ 2153540 h 2521010"/>
              <a:gd name="connsiteX65" fmla="*/ 3329944 w 3381228"/>
              <a:gd name="connsiteY65" fmla="*/ 2102266 h 2521010"/>
              <a:gd name="connsiteX66" fmla="*/ 3364128 w 3381228"/>
              <a:gd name="connsiteY66" fmla="*/ 2042445 h 2521010"/>
              <a:gd name="connsiteX67" fmla="*/ 3381219 w 3381228"/>
              <a:gd name="connsiteY67" fmla="*/ 1862983 h 2521010"/>
              <a:gd name="connsiteX68" fmla="*/ 3372673 w 3381228"/>
              <a:gd name="connsiteY68" fmla="*/ 1794617 h 2521010"/>
              <a:gd name="connsiteX69" fmla="*/ 3312853 w 3381228"/>
              <a:gd name="connsiteY69" fmla="*/ 1726251 h 2521010"/>
              <a:gd name="connsiteX70" fmla="*/ 3244486 w 3381228"/>
              <a:gd name="connsiteY70" fmla="*/ 1700613 h 2521010"/>
              <a:gd name="connsiteX71" fmla="*/ 3210303 w 3381228"/>
              <a:gd name="connsiteY71" fmla="*/ 1674976 h 2521010"/>
              <a:gd name="connsiteX72" fmla="*/ 3184666 w 3381228"/>
              <a:gd name="connsiteY72" fmla="*/ 1657884 h 2521010"/>
              <a:gd name="connsiteX73" fmla="*/ 3030842 w 3381228"/>
              <a:gd name="connsiteY73" fmla="*/ 1649338 h 2521010"/>
              <a:gd name="connsiteX74" fmla="*/ 2996658 w 3381228"/>
              <a:gd name="connsiteY74" fmla="*/ 1632247 h 2521010"/>
              <a:gd name="connsiteX75" fmla="*/ 2971021 w 3381228"/>
              <a:gd name="connsiteY75" fmla="*/ 1615155 h 2521010"/>
              <a:gd name="connsiteX76" fmla="*/ 2945384 w 3381228"/>
              <a:gd name="connsiteY76" fmla="*/ 1606610 h 2521010"/>
              <a:gd name="connsiteX77" fmla="*/ 2919746 w 3381228"/>
              <a:gd name="connsiteY77" fmla="*/ 1589518 h 2521010"/>
              <a:gd name="connsiteX78" fmla="*/ 2911200 w 3381228"/>
              <a:gd name="connsiteY78" fmla="*/ 1521152 h 2521010"/>
              <a:gd name="connsiteX79" fmla="*/ 2894109 w 3381228"/>
              <a:gd name="connsiteY79" fmla="*/ 1452785 h 2521010"/>
              <a:gd name="connsiteX80" fmla="*/ 2902655 w 3381228"/>
              <a:gd name="connsiteY80" fmla="*/ 1170774 h 2521010"/>
              <a:gd name="connsiteX81" fmla="*/ 2919746 w 3381228"/>
              <a:gd name="connsiteY81" fmla="*/ 1076770 h 2521010"/>
              <a:gd name="connsiteX82" fmla="*/ 2928292 w 3381228"/>
              <a:gd name="connsiteY82" fmla="*/ 1025495 h 2521010"/>
              <a:gd name="connsiteX83" fmla="*/ 2936838 w 3381228"/>
              <a:gd name="connsiteY83" fmla="*/ 965675 h 2521010"/>
              <a:gd name="connsiteX84" fmla="*/ 2962475 w 3381228"/>
              <a:gd name="connsiteY84" fmla="*/ 931492 h 2521010"/>
              <a:gd name="connsiteX85" fmla="*/ 2988113 w 3381228"/>
              <a:gd name="connsiteY85" fmla="*/ 777667 h 2521010"/>
              <a:gd name="connsiteX86" fmla="*/ 2996658 w 3381228"/>
              <a:gd name="connsiteY86" fmla="*/ 546931 h 2521010"/>
              <a:gd name="connsiteX87" fmla="*/ 2979567 w 3381228"/>
              <a:gd name="connsiteY87" fmla="*/ 264920 h 2521010"/>
              <a:gd name="connsiteX88" fmla="*/ 2971021 w 3381228"/>
              <a:gd name="connsiteY88" fmla="*/ 239282 h 2521010"/>
              <a:gd name="connsiteX89" fmla="*/ 2953929 w 3381228"/>
              <a:gd name="connsiteY89" fmla="*/ 205099 h 2521010"/>
              <a:gd name="connsiteX90" fmla="*/ 2945384 w 3381228"/>
              <a:gd name="connsiteY90" fmla="*/ 179462 h 2521010"/>
              <a:gd name="connsiteX91" fmla="*/ 2902655 w 3381228"/>
              <a:gd name="connsiteY91" fmla="*/ 119641 h 2521010"/>
              <a:gd name="connsiteX92" fmla="*/ 2868471 w 3381228"/>
              <a:gd name="connsiteY92" fmla="*/ 111095 h 2521010"/>
              <a:gd name="connsiteX93" fmla="*/ 2834288 w 3381228"/>
              <a:gd name="connsiteY93" fmla="*/ 85458 h 2521010"/>
              <a:gd name="connsiteX94" fmla="*/ 2774468 w 3381228"/>
              <a:gd name="connsiteY94" fmla="*/ 59821 h 2521010"/>
              <a:gd name="connsiteX95" fmla="*/ 2706101 w 3381228"/>
              <a:gd name="connsiteY95" fmla="*/ 25638 h 2521010"/>
              <a:gd name="connsiteX96" fmla="*/ 2603552 w 3381228"/>
              <a:gd name="connsiteY96" fmla="*/ 34183 h 2521010"/>
              <a:gd name="connsiteX97" fmla="*/ 2535185 w 3381228"/>
              <a:gd name="connsiteY97" fmla="*/ 59821 h 2521010"/>
              <a:gd name="connsiteX98" fmla="*/ 2449728 w 3381228"/>
              <a:gd name="connsiteY98" fmla="*/ 68367 h 2521010"/>
              <a:gd name="connsiteX99" fmla="*/ 2330086 w 3381228"/>
              <a:gd name="connsiteY99" fmla="*/ 94004 h 2521010"/>
              <a:gd name="connsiteX100" fmla="*/ 2227537 w 3381228"/>
              <a:gd name="connsiteY100" fmla="*/ 119641 h 2521010"/>
              <a:gd name="connsiteX101" fmla="*/ 2124987 w 3381228"/>
              <a:gd name="connsiteY101" fmla="*/ 136733 h 2521010"/>
              <a:gd name="connsiteX102" fmla="*/ 1706243 w 3381228"/>
              <a:gd name="connsiteY102" fmla="*/ 111095 h 2521010"/>
              <a:gd name="connsiteX103" fmla="*/ 1560965 w 3381228"/>
              <a:gd name="connsiteY103" fmla="*/ 94004 h 2521010"/>
              <a:gd name="connsiteX104" fmla="*/ 1449870 w 3381228"/>
              <a:gd name="connsiteY104" fmla="*/ 85458 h 2521010"/>
              <a:gd name="connsiteX105" fmla="*/ 1278954 w 3381228"/>
              <a:gd name="connsiteY105" fmla="*/ 68367 h 2521010"/>
              <a:gd name="connsiteX106" fmla="*/ 1193496 w 3381228"/>
              <a:gd name="connsiteY106" fmla="*/ 34183 h 2521010"/>
              <a:gd name="connsiteX107" fmla="*/ 1167858 w 3381228"/>
              <a:gd name="connsiteY107" fmla="*/ 25638 h 2521010"/>
              <a:gd name="connsiteX108" fmla="*/ 1133675 w 3381228"/>
              <a:gd name="connsiteY108" fmla="*/ 8546 h 2521010"/>
              <a:gd name="connsiteX109" fmla="*/ 1082400 w 3381228"/>
              <a:gd name="connsiteY109" fmla="*/ 0 h 2521010"/>
              <a:gd name="connsiteX110" fmla="*/ 851664 w 3381228"/>
              <a:gd name="connsiteY110" fmla="*/ 8546 h 2521010"/>
              <a:gd name="connsiteX111" fmla="*/ 826027 w 3381228"/>
              <a:gd name="connsiteY111" fmla="*/ 17092 h 2521010"/>
              <a:gd name="connsiteX112" fmla="*/ 757660 w 3381228"/>
              <a:gd name="connsiteY112" fmla="*/ 34183 h 2521010"/>
              <a:gd name="connsiteX113" fmla="*/ 655111 w 3381228"/>
              <a:gd name="connsiteY113" fmla="*/ 51275 h 2521010"/>
              <a:gd name="connsiteX114" fmla="*/ 620928 w 3381228"/>
              <a:gd name="connsiteY114" fmla="*/ 59821 h 2521010"/>
              <a:gd name="connsiteX115" fmla="*/ 561107 w 3381228"/>
              <a:gd name="connsiteY115" fmla="*/ 76912 h 2521010"/>
              <a:gd name="connsiteX116" fmla="*/ 509832 w 3381228"/>
              <a:gd name="connsiteY116" fmla="*/ 85458 h 2521010"/>
              <a:gd name="connsiteX117" fmla="*/ 484195 w 3381228"/>
              <a:gd name="connsiteY117" fmla="*/ 111095 h 2521010"/>
              <a:gd name="connsiteX118" fmla="*/ 467103 w 3381228"/>
              <a:gd name="connsiteY118" fmla="*/ 136733 h 2521010"/>
              <a:gd name="connsiteX119" fmla="*/ 441466 w 3381228"/>
              <a:gd name="connsiteY119" fmla="*/ 145279 h 2521010"/>
              <a:gd name="connsiteX120" fmla="*/ 415828 w 3381228"/>
              <a:gd name="connsiteY120" fmla="*/ 170916 h 2521010"/>
              <a:gd name="connsiteX121" fmla="*/ 304733 w 3381228"/>
              <a:gd name="connsiteY121" fmla="*/ 196553 h 2521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3381228" h="2521010">
                <a:moveTo>
                  <a:pt x="304733" y="196553"/>
                </a:moveTo>
                <a:lnTo>
                  <a:pt x="304733" y="196553"/>
                </a:lnTo>
                <a:lnTo>
                  <a:pt x="219275" y="230737"/>
                </a:lnTo>
                <a:cubicBezTo>
                  <a:pt x="210868" y="233971"/>
                  <a:pt x="201277" y="234508"/>
                  <a:pt x="193638" y="239282"/>
                </a:cubicBezTo>
                <a:cubicBezTo>
                  <a:pt x="178170" y="248949"/>
                  <a:pt x="166086" y="263348"/>
                  <a:pt x="150909" y="273466"/>
                </a:cubicBezTo>
                <a:cubicBezTo>
                  <a:pt x="140309" y="280532"/>
                  <a:pt x="127787" y="284237"/>
                  <a:pt x="116726" y="290557"/>
                </a:cubicBezTo>
                <a:cubicBezTo>
                  <a:pt x="107808" y="295653"/>
                  <a:pt x="99634" y="301952"/>
                  <a:pt x="91088" y="307649"/>
                </a:cubicBezTo>
                <a:cubicBezTo>
                  <a:pt x="85391" y="321892"/>
                  <a:pt x="80857" y="336657"/>
                  <a:pt x="73997" y="350378"/>
                </a:cubicBezTo>
                <a:cubicBezTo>
                  <a:pt x="63726" y="370919"/>
                  <a:pt x="51629" y="390505"/>
                  <a:pt x="39813" y="410198"/>
                </a:cubicBezTo>
                <a:cubicBezTo>
                  <a:pt x="34529" y="419005"/>
                  <a:pt x="27315" y="426649"/>
                  <a:pt x="22722" y="435836"/>
                </a:cubicBezTo>
                <a:cubicBezTo>
                  <a:pt x="18694" y="443893"/>
                  <a:pt x="17025" y="452927"/>
                  <a:pt x="14176" y="461473"/>
                </a:cubicBezTo>
                <a:cubicBezTo>
                  <a:pt x="-1790" y="605165"/>
                  <a:pt x="-7450" y="623493"/>
                  <a:pt x="14176" y="828942"/>
                </a:cubicBezTo>
                <a:cubicBezTo>
                  <a:pt x="15667" y="843107"/>
                  <a:pt x="32264" y="851047"/>
                  <a:pt x="39813" y="863125"/>
                </a:cubicBezTo>
                <a:cubicBezTo>
                  <a:pt x="46565" y="873928"/>
                  <a:pt x="51887" y="885599"/>
                  <a:pt x="56905" y="897309"/>
                </a:cubicBezTo>
                <a:cubicBezTo>
                  <a:pt x="70577" y="929209"/>
                  <a:pt x="59871" y="923123"/>
                  <a:pt x="82542" y="957129"/>
                </a:cubicBezTo>
                <a:cubicBezTo>
                  <a:pt x="115426" y="1006455"/>
                  <a:pt x="110953" y="985482"/>
                  <a:pt x="133817" y="1025495"/>
                </a:cubicBezTo>
                <a:cubicBezTo>
                  <a:pt x="140138" y="1036556"/>
                  <a:pt x="144722" y="1048543"/>
                  <a:pt x="150909" y="1059679"/>
                </a:cubicBezTo>
                <a:cubicBezTo>
                  <a:pt x="158975" y="1074199"/>
                  <a:pt x="168592" y="1087826"/>
                  <a:pt x="176546" y="1102408"/>
                </a:cubicBezTo>
                <a:cubicBezTo>
                  <a:pt x="185696" y="1119184"/>
                  <a:pt x="192353" y="1137296"/>
                  <a:pt x="202184" y="1153682"/>
                </a:cubicBezTo>
                <a:cubicBezTo>
                  <a:pt x="257092" y="1245195"/>
                  <a:pt x="199065" y="1137354"/>
                  <a:pt x="253458" y="1213503"/>
                </a:cubicBezTo>
                <a:cubicBezTo>
                  <a:pt x="293924" y="1270154"/>
                  <a:pt x="243206" y="1226837"/>
                  <a:pt x="296187" y="1290415"/>
                </a:cubicBezTo>
                <a:cubicBezTo>
                  <a:pt x="314240" y="1312079"/>
                  <a:pt x="341499" y="1326055"/>
                  <a:pt x="356008" y="1350236"/>
                </a:cubicBezTo>
                <a:cubicBezTo>
                  <a:pt x="378880" y="1388356"/>
                  <a:pt x="390047" y="1411932"/>
                  <a:pt x="424374" y="1444239"/>
                </a:cubicBezTo>
                <a:cubicBezTo>
                  <a:pt x="456777" y="1474735"/>
                  <a:pt x="489901" y="1505014"/>
                  <a:pt x="526924" y="1529697"/>
                </a:cubicBezTo>
                <a:cubicBezTo>
                  <a:pt x="544016" y="1541092"/>
                  <a:pt x="562518" y="1550612"/>
                  <a:pt x="578199" y="1563881"/>
                </a:cubicBezTo>
                <a:cubicBezTo>
                  <a:pt x="599726" y="1582096"/>
                  <a:pt x="617298" y="1604574"/>
                  <a:pt x="638019" y="1623701"/>
                </a:cubicBezTo>
                <a:cubicBezTo>
                  <a:pt x="654367" y="1638792"/>
                  <a:pt x="672757" y="1651547"/>
                  <a:pt x="689294" y="1666430"/>
                </a:cubicBezTo>
                <a:cubicBezTo>
                  <a:pt x="712240" y="1687081"/>
                  <a:pt x="740729" y="1717946"/>
                  <a:pt x="757660" y="1743342"/>
                </a:cubicBezTo>
                <a:cubicBezTo>
                  <a:pt x="764727" y="1753942"/>
                  <a:pt x="765744" y="1768517"/>
                  <a:pt x="774752" y="1777525"/>
                </a:cubicBezTo>
                <a:cubicBezTo>
                  <a:pt x="812190" y="1814963"/>
                  <a:pt x="835316" y="1809356"/>
                  <a:pt x="877301" y="1837346"/>
                </a:cubicBezTo>
                <a:cubicBezTo>
                  <a:pt x="895813" y="1849687"/>
                  <a:pt x="909592" y="1868474"/>
                  <a:pt x="928576" y="1880075"/>
                </a:cubicBezTo>
                <a:cubicBezTo>
                  <a:pt x="961187" y="1900004"/>
                  <a:pt x="996943" y="1914258"/>
                  <a:pt x="1031126" y="1931350"/>
                </a:cubicBezTo>
                <a:cubicBezTo>
                  <a:pt x="1042520" y="1937047"/>
                  <a:pt x="1052743" y="1946347"/>
                  <a:pt x="1065309" y="1948441"/>
                </a:cubicBezTo>
                <a:lnTo>
                  <a:pt x="1116584" y="1956987"/>
                </a:lnTo>
                <a:cubicBezTo>
                  <a:pt x="1157362" y="1973298"/>
                  <a:pt x="1166696" y="1978003"/>
                  <a:pt x="1210587" y="1991170"/>
                </a:cubicBezTo>
                <a:cubicBezTo>
                  <a:pt x="1243492" y="2001041"/>
                  <a:pt x="1252260" y="2000130"/>
                  <a:pt x="1287499" y="2008262"/>
                </a:cubicBezTo>
                <a:cubicBezTo>
                  <a:pt x="1310388" y="2013544"/>
                  <a:pt x="1332897" y="2020431"/>
                  <a:pt x="1355866" y="2025353"/>
                </a:cubicBezTo>
                <a:cubicBezTo>
                  <a:pt x="1372809" y="2028984"/>
                  <a:pt x="1390150" y="2030501"/>
                  <a:pt x="1407141" y="2033899"/>
                </a:cubicBezTo>
                <a:cubicBezTo>
                  <a:pt x="1418658" y="2036202"/>
                  <a:pt x="1429670" y="2040988"/>
                  <a:pt x="1441324" y="2042445"/>
                </a:cubicBezTo>
                <a:cubicBezTo>
                  <a:pt x="1482818" y="2047632"/>
                  <a:pt x="1639151" y="2057343"/>
                  <a:pt x="1672060" y="2059537"/>
                </a:cubicBezTo>
                <a:cubicBezTo>
                  <a:pt x="1724019" y="2094175"/>
                  <a:pt x="1668810" y="2061522"/>
                  <a:pt x="1731881" y="2085174"/>
                </a:cubicBezTo>
                <a:cubicBezTo>
                  <a:pt x="1812185" y="2115289"/>
                  <a:pt x="1709015" y="2094117"/>
                  <a:pt x="1825885" y="2110811"/>
                </a:cubicBezTo>
                <a:cubicBezTo>
                  <a:pt x="1834431" y="2116508"/>
                  <a:pt x="1842605" y="2122807"/>
                  <a:pt x="1851522" y="2127903"/>
                </a:cubicBezTo>
                <a:cubicBezTo>
                  <a:pt x="1862583" y="2134224"/>
                  <a:pt x="1874902" y="2138243"/>
                  <a:pt x="1885705" y="2144995"/>
                </a:cubicBezTo>
                <a:cubicBezTo>
                  <a:pt x="1897783" y="2152544"/>
                  <a:pt x="1907522" y="2163566"/>
                  <a:pt x="1919888" y="2170632"/>
                </a:cubicBezTo>
                <a:cubicBezTo>
                  <a:pt x="1969265" y="2198847"/>
                  <a:pt x="1991629" y="2212926"/>
                  <a:pt x="2039529" y="2221907"/>
                </a:cubicBezTo>
                <a:cubicBezTo>
                  <a:pt x="2073590" y="2228293"/>
                  <a:pt x="2142079" y="2238998"/>
                  <a:pt x="2142079" y="2238998"/>
                </a:cubicBezTo>
                <a:cubicBezTo>
                  <a:pt x="2153473" y="2250392"/>
                  <a:pt x="2163371" y="2263513"/>
                  <a:pt x="2176262" y="2273181"/>
                </a:cubicBezTo>
                <a:cubicBezTo>
                  <a:pt x="2186453" y="2280825"/>
                  <a:pt x="2199384" y="2283952"/>
                  <a:pt x="2210445" y="2290273"/>
                </a:cubicBezTo>
                <a:cubicBezTo>
                  <a:pt x="2256345" y="2316502"/>
                  <a:pt x="2214123" y="2301876"/>
                  <a:pt x="2270266" y="2315910"/>
                </a:cubicBezTo>
                <a:cubicBezTo>
                  <a:pt x="2287358" y="2327305"/>
                  <a:pt x="2307016" y="2335569"/>
                  <a:pt x="2321541" y="2350094"/>
                </a:cubicBezTo>
                <a:cubicBezTo>
                  <a:pt x="2377958" y="2406511"/>
                  <a:pt x="2366103" y="2404328"/>
                  <a:pt x="2424090" y="2435552"/>
                </a:cubicBezTo>
                <a:cubicBezTo>
                  <a:pt x="2446523" y="2447631"/>
                  <a:pt x="2492456" y="2469735"/>
                  <a:pt x="2492456" y="2469735"/>
                </a:cubicBezTo>
                <a:cubicBezTo>
                  <a:pt x="2495305" y="2478281"/>
                  <a:pt x="2494632" y="2489003"/>
                  <a:pt x="2501002" y="2495372"/>
                </a:cubicBezTo>
                <a:cubicBezTo>
                  <a:pt x="2507372" y="2501742"/>
                  <a:pt x="2518583" y="2499889"/>
                  <a:pt x="2526640" y="2503918"/>
                </a:cubicBezTo>
                <a:cubicBezTo>
                  <a:pt x="2535826" y="2508511"/>
                  <a:pt x="2543731" y="2515313"/>
                  <a:pt x="2552277" y="2521010"/>
                </a:cubicBezTo>
                <a:cubicBezTo>
                  <a:pt x="2654827" y="2518161"/>
                  <a:pt x="2757624" y="2520137"/>
                  <a:pt x="2859926" y="2512464"/>
                </a:cubicBezTo>
                <a:cubicBezTo>
                  <a:pt x="2874972" y="2511336"/>
                  <a:pt x="2943992" y="2461885"/>
                  <a:pt x="2945384" y="2461189"/>
                </a:cubicBezTo>
                <a:cubicBezTo>
                  <a:pt x="2956778" y="2455492"/>
                  <a:pt x="2968506" y="2450417"/>
                  <a:pt x="2979567" y="2444097"/>
                </a:cubicBezTo>
                <a:cubicBezTo>
                  <a:pt x="2988484" y="2439001"/>
                  <a:pt x="2996018" y="2431599"/>
                  <a:pt x="3005204" y="2427006"/>
                </a:cubicBezTo>
                <a:cubicBezTo>
                  <a:pt x="3013261" y="2422977"/>
                  <a:pt x="3022296" y="2421309"/>
                  <a:pt x="3030842" y="2418460"/>
                </a:cubicBezTo>
                <a:cubicBezTo>
                  <a:pt x="3042530" y="2410667"/>
                  <a:pt x="3084039" y="2383678"/>
                  <a:pt x="3090662" y="2375731"/>
                </a:cubicBezTo>
                <a:cubicBezTo>
                  <a:pt x="3142262" y="2313812"/>
                  <a:pt x="3046327" y="2385349"/>
                  <a:pt x="3124845" y="2333002"/>
                </a:cubicBezTo>
                <a:cubicBezTo>
                  <a:pt x="3159295" y="2281327"/>
                  <a:pt x="3172132" y="2254808"/>
                  <a:pt x="3227395" y="2213361"/>
                </a:cubicBezTo>
                <a:cubicBezTo>
                  <a:pt x="3254914" y="2192722"/>
                  <a:pt x="3273631" y="2181202"/>
                  <a:pt x="3295761" y="2153540"/>
                </a:cubicBezTo>
                <a:cubicBezTo>
                  <a:pt x="3308593" y="2137500"/>
                  <a:pt x="3318550" y="2119357"/>
                  <a:pt x="3329944" y="2102266"/>
                </a:cubicBezTo>
                <a:cubicBezTo>
                  <a:pt x="3354102" y="2066029"/>
                  <a:pt x="3342443" y="2085813"/>
                  <a:pt x="3364128" y="2042445"/>
                </a:cubicBezTo>
                <a:cubicBezTo>
                  <a:pt x="3382201" y="1970145"/>
                  <a:pt x="3381219" y="1983041"/>
                  <a:pt x="3381219" y="1862983"/>
                </a:cubicBezTo>
                <a:cubicBezTo>
                  <a:pt x="3381219" y="1840017"/>
                  <a:pt x="3380397" y="1816245"/>
                  <a:pt x="3372673" y="1794617"/>
                </a:cubicBezTo>
                <a:cubicBezTo>
                  <a:pt x="3361526" y="1763406"/>
                  <a:pt x="3341216" y="1740432"/>
                  <a:pt x="3312853" y="1726251"/>
                </a:cubicBezTo>
                <a:cubicBezTo>
                  <a:pt x="3236109" y="1687880"/>
                  <a:pt x="3357826" y="1763580"/>
                  <a:pt x="3244486" y="1700613"/>
                </a:cubicBezTo>
                <a:cubicBezTo>
                  <a:pt x="3232036" y="1693696"/>
                  <a:pt x="3221893" y="1683255"/>
                  <a:pt x="3210303" y="1674976"/>
                </a:cubicBezTo>
                <a:cubicBezTo>
                  <a:pt x="3201945" y="1669006"/>
                  <a:pt x="3194834" y="1659337"/>
                  <a:pt x="3184666" y="1657884"/>
                </a:cubicBezTo>
                <a:cubicBezTo>
                  <a:pt x="3133828" y="1650621"/>
                  <a:pt x="3082117" y="1652187"/>
                  <a:pt x="3030842" y="1649338"/>
                </a:cubicBezTo>
                <a:cubicBezTo>
                  <a:pt x="3019447" y="1643641"/>
                  <a:pt x="3007719" y="1638567"/>
                  <a:pt x="2996658" y="1632247"/>
                </a:cubicBezTo>
                <a:cubicBezTo>
                  <a:pt x="2987740" y="1627151"/>
                  <a:pt x="2980207" y="1619748"/>
                  <a:pt x="2971021" y="1615155"/>
                </a:cubicBezTo>
                <a:cubicBezTo>
                  <a:pt x="2962964" y="1611127"/>
                  <a:pt x="2953930" y="1609458"/>
                  <a:pt x="2945384" y="1606610"/>
                </a:cubicBezTo>
                <a:cubicBezTo>
                  <a:pt x="2936838" y="1600913"/>
                  <a:pt x="2923561" y="1599054"/>
                  <a:pt x="2919746" y="1589518"/>
                </a:cubicBezTo>
                <a:cubicBezTo>
                  <a:pt x="2911216" y="1568195"/>
                  <a:pt x="2915432" y="1543725"/>
                  <a:pt x="2911200" y="1521152"/>
                </a:cubicBezTo>
                <a:cubicBezTo>
                  <a:pt x="2906871" y="1498064"/>
                  <a:pt x="2899806" y="1475574"/>
                  <a:pt x="2894109" y="1452785"/>
                </a:cubicBezTo>
                <a:cubicBezTo>
                  <a:pt x="2896958" y="1358781"/>
                  <a:pt x="2897839" y="1264697"/>
                  <a:pt x="2902655" y="1170774"/>
                </a:cubicBezTo>
                <a:cubicBezTo>
                  <a:pt x="2903555" y="1153227"/>
                  <a:pt x="2916212" y="1096206"/>
                  <a:pt x="2919746" y="1076770"/>
                </a:cubicBezTo>
                <a:cubicBezTo>
                  <a:pt x="2922846" y="1059722"/>
                  <a:pt x="2925657" y="1042621"/>
                  <a:pt x="2928292" y="1025495"/>
                </a:cubicBezTo>
                <a:cubicBezTo>
                  <a:pt x="2931355" y="1005587"/>
                  <a:pt x="2929954" y="984605"/>
                  <a:pt x="2936838" y="965675"/>
                </a:cubicBezTo>
                <a:cubicBezTo>
                  <a:pt x="2941705" y="952290"/>
                  <a:pt x="2953929" y="942886"/>
                  <a:pt x="2962475" y="931492"/>
                </a:cubicBezTo>
                <a:cubicBezTo>
                  <a:pt x="2986510" y="835352"/>
                  <a:pt x="2977230" y="886499"/>
                  <a:pt x="2988113" y="777667"/>
                </a:cubicBezTo>
                <a:cubicBezTo>
                  <a:pt x="2990961" y="700755"/>
                  <a:pt x="2996658" y="623896"/>
                  <a:pt x="2996658" y="546931"/>
                </a:cubicBezTo>
                <a:cubicBezTo>
                  <a:pt x="2996658" y="462344"/>
                  <a:pt x="3002116" y="355116"/>
                  <a:pt x="2979567" y="264920"/>
                </a:cubicBezTo>
                <a:cubicBezTo>
                  <a:pt x="2977382" y="256181"/>
                  <a:pt x="2974570" y="247562"/>
                  <a:pt x="2971021" y="239282"/>
                </a:cubicBezTo>
                <a:cubicBezTo>
                  <a:pt x="2966003" y="227573"/>
                  <a:pt x="2958947" y="216808"/>
                  <a:pt x="2953929" y="205099"/>
                </a:cubicBezTo>
                <a:cubicBezTo>
                  <a:pt x="2950381" y="196819"/>
                  <a:pt x="2948932" y="187742"/>
                  <a:pt x="2945384" y="179462"/>
                </a:cubicBezTo>
                <a:cubicBezTo>
                  <a:pt x="2936028" y="157630"/>
                  <a:pt x="2924834" y="132315"/>
                  <a:pt x="2902655" y="119641"/>
                </a:cubicBezTo>
                <a:cubicBezTo>
                  <a:pt x="2892457" y="113814"/>
                  <a:pt x="2879866" y="113944"/>
                  <a:pt x="2868471" y="111095"/>
                </a:cubicBezTo>
                <a:cubicBezTo>
                  <a:pt x="2857077" y="102549"/>
                  <a:pt x="2846366" y="93007"/>
                  <a:pt x="2834288" y="85458"/>
                </a:cubicBezTo>
                <a:cubicBezTo>
                  <a:pt x="2785093" y="54712"/>
                  <a:pt x="2817108" y="79203"/>
                  <a:pt x="2774468" y="59821"/>
                </a:cubicBezTo>
                <a:cubicBezTo>
                  <a:pt x="2751273" y="49278"/>
                  <a:pt x="2706101" y="25638"/>
                  <a:pt x="2706101" y="25638"/>
                </a:cubicBezTo>
                <a:cubicBezTo>
                  <a:pt x="2671918" y="28486"/>
                  <a:pt x="2637187" y="27456"/>
                  <a:pt x="2603552" y="34183"/>
                </a:cubicBezTo>
                <a:cubicBezTo>
                  <a:pt x="2579686" y="38956"/>
                  <a:pt x="2558944" y="54541"/>
                  <a:pt x="2535185" y="59821"/>
                </a:cubicBezTo>
                <a:cubicBezTo>
                  <a:pt x="2507239" y="66031"/>
                  <a:pt x="2478214" y="65518"/>
                  <a:pt x="2449728" y="68367"/>
                </a:cubicBezTo>
                <a:lnTo>
                  <a:pt x="2330086" y="94004"/>
                </a:lnTo>
                <a:cubicBezTo>
                  <a:pt x="2295753" y="101927"/>
                  <a:pt x="2262031" y="112455"/>
                  <a:pt x="2227537" y="119641"/>
                </a:cubicBezTo>
                <a:cubicBezTo>
                  <a:pt x="2193611" y="126709"/>
                  <a:pt x="2159170" y="131036"/>
                  <a:pt x="2124987" y="136733"/>
                </a:cubicBezTo>
                <a:lnTo>
                  <a:pt x="1706243" y="111095"/>
                </a:lnTo>
                <a:cubicBezTo>
                  <a:pt x="1539459" y="99788"/>
                  <a:pt x="1692244" y="107132"/>
                  <a:pt x="1560965" y="94004"/>
                </a:cubicBezTo>
                <a:cubicBezTo>
                  <a:pt x="1524008" y="90308"/>
                  <a:pt x="1486883" y="88542"/>
                  <a:pt x="1449870" y="85458"/>
                </a:cubicBezTo>
                <a:cubicBezTo>
                  <a:pt x="1362834" y="78205"/>
                  <a:pt x="1360364" y="77412"/>
                  <a:pt x="1278954" y="68367"/>
                </a:cubicBezTo>
                <a:cubicBezTo>
                  <a:pt x="1215378" y="52473"/>
                  <a:pt x="1272933" y="69488"/>
                  <a:pt x="1193496" y="34183"/>
                </a:cubicBezTo>
                <a:cubicBezTo>
                  <a:pt x="1185264" y="30524"/>
                  <a:pt x="1176138" y="29186"/>
                  <a:pt x="1167858" y="25638"/>
                </a:cubicBezTo>
                <a:cubicBezTo>
                  <a:pt x="1156149" y="20620"/>
                  <a:pt x="1145877" y="12207"/>
                  <a:pt x="1133675" y="8546"/>
                </a:cubicBezTo>
                <a:cubicBezTo>
                  <a:pt x="1117078" y="3567"/>
                  <a:pt x="1099492" y="2849"/>
                  <a:pt x="1082400" y="0"/>
                </a:cubicBezTo>
                <a:cubicBezTo>
                  <a:pt x="1005488" y="2849"/>
                  <a:pt x="928458" y="3426"/>
                  <a:pt x="851664" y="8546"/>
                </a:cubicBezTo>
                <a:cubicBezTo>
                  <a:pt x="842676" y="9145"/>
                  <a:pt x="834718" y="14722"/>
                  <a:pt x="826027" y="17092"/>
                </a:cubicBezTo>
                <a:cubicBezTo>
                  <a:pt x="803364" y="23273"/>
                  <a:pt x="780831" y="30321"/>
                  <a:pt x="757660" y="34183"/>
                </a:cubicBezTo>
                <a:cubicBezTo>
                  <a:pt x="723477" y="39880"/>
                  <a:pt x="688731" y="42870"/>
                  <a:pt x="655111" y="51275"/>
                </a:cubicBezTo>
                <a:cubicBezTo>
                  <a:pt x="643717" y="54124"/>
                  <a:pt x="632221" y="56594"/>
                  <a:pt x="620928" y="59821"/>
                </a:cubicBezTo>
                <a:cubicBezTo>
                  <a:pt x="582915" y="70682"/>
                  <a:pt x="605637" y="68006"/>
                  <a:pt x="561107" y="76912"/>
                </a:cubicBezTo>
                <a:cubicBezTo>
                  <a:pt x="544116" y="80310"/>
                  <a:pt x="526924" y="82609"/>
                  <a:pt x="509832" y="85458"/>
                </a:cubicBezTo>
                <a:cubicBezTo>
                  <a:pt x="501286" y="94004"/>
                  <a:pt x="491932" y="101811"/>
                  <a:pt x="484195" y="111095"/>
                </a:cubicBezTo>
                <a:cubicBezTo>
                  <a:pt x="477620" y="118985"/>
                  <a:pt x="475123" y="130317"/>
                  <a:pt x="467103" y="136733"/>
                </a:cubicBezTo>
                <a:cubicBezTo>
                  <a:pt x="460069" y="142360"/>
                  <a:pt x="450012" y="142430"/>
                  <a:pt x="441466" y="145279"/>
                </a:cubicBezTo>
                <a:cubicBezTo>
                  <a:pt x="432920" y="153825"/>
                  <a:pt x="425884" y="164212"/>
                  <a:pt x="415828" y="170916"/>
                </a:cubicBezTo>
                <a:cubicBezTo>
                  <a:pt x="388145" y="189371"/>
                  <a:pt x="302911" y="179462"/>
                  <a:pt x="304733" y="196553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3870935" y="2209161"/>
            <a:ext cx="2769147" cy="1956306"/>
          </a:xfrm>
          <a:custGeom>
            <a:avLst/>
            <a:gdLst>
              <a:gd name="connsiteX0" fmla="*/ 2042445 w 2042445"/>
              <a:gd name="connsiteY0" fmla="*/ 1606610 h 1939896"/>
              <a:gd name="connsiteX1" fmla="*/ 2042445 w 2042445"/>
              <a:gd name="connsiteY1" fmla="*/ 1606610 h 1939896"/>
              <a:gd name="connsiteX2" fmla="*/ 1956987 w 2042445"/>
              <a:gd name="connsiteY2" fmla="*/ 1341690 h 1939896"/>
              <a:gd name="connsiteX3" fmla="*/ 1948442 w 2042445"/>
              <a:gd name="connsiteY3" fmla="*/ 1247686 h 1939896"/>
              <a:gd name="connsiteX4" fmla="*/ 1914258 w 2042445"/>
              <a:gd name="connsiteY4" fmla="*/ 1187866 h 1939896"/>
              <a:gd name="connsiteX5" fmla="*/ 1897167 w 2042445"/>
              <a:gd name="connsiteY5" fmla="*/ 1145137 h 1939896"/>
              <a:gd name="connsiteX6" fmla="*/ 1837346 w 2042445"/>
              <a:gd name="connsiteY6" fmla="*/ 1076770 h 1939896"/>
              <a:gd name="connsiteX7" fmla="*/ 1794617 w 2042445"/>
              <a:gd name="connsiteY7" fmla="*/ 1034041 h 1939896"/>
              <a:gd name="connsiteX8" fmla="*/ 1777526 w 2042445"/>
              <a:gd name="connsiteY8" fmla="*/ 991312 h 1939896"/>
              <a:gd name="connsiteX9" fmla="*/ 1751888 w 2042445"/>
              <a:gd name="connsiteY9" fmla="*/ 957129 h 1939896"/>
              <a:gd name="connsiteX10" fmla="*/ 1726251 w 2042445"/>
              <a:gd name="connsiteY10" fmla="*/ 863125 h 1939896"/>
              <a:gd name="connsiteX11" fmla="*/ 1717705 w 2042445"/>
              <a:gd name="connsiteY11" fmla="*/ 828942 h 1939896"/>
              <a:gd name="connsiteX12" fmla="*/ 1692068 w 2042445"/>
              <a:gd name="connsiteY12" fmla="*/ 786213 h 1939896"/>
              <a:gd name="connsiteX13" fmla="*/ 1657884 w 2042445"/>
              <a:gd name="connsiteY13" fmla="*/ 717847 h 1939896"/>
              <a:gd name="connsiteX14" fmla="*/ 1640793 w 2042445"/>
              <a:gd name="connsiteY14" fmla="*/ 692210 h 1939896"/>
              <a:gd name="connsiteX15" fmla="*/ 1632247 w 2042445"/>
              <a:gd name="connsiteY15" fmla="*/ 666572 h 1939896"/>
              <a:gd name="connsiteX16" fmla="*/ 1606610 w 2042445"/>
              <a:gd name="connsiteY16" fmla="*/ 606752 h 1939896"/>
              <a:gd name="connsiteX17" fmla="*/ 1589518 w 2042445"/>
              <a:gd name="connsiteY17" fmla="*/ 546931 h 1939896"/>
              <a:gd name="connsiteX18" fmla="*/ 1572427 w 2042445"/>
              <a:gd name="connsiteY18" fmla="*/ 521294 h 1939896"/>
              <a:gd name="connsiteX19" fmla="*/ 1572427 w 2042445"/>
              <a:gd name="connsiteY19" fmla="*/ 247828 h 1939896"/>
              <a:gd name="connsiteX20" fmla="*/ 1538243 w 2042445"/>
              <a:gd name="connsiteY20" fmla="*/ 196553 h 1939896"/>
              <a:gd name="connsiteX21" fmla="*/ 1529698 w 2042445"/>
              <a:gd name="connsiteY21" fmla="*/ 170916 h 1939896"/>
              <a:gd name="connsiteX22" fmla="*/ 1478423 w 2042445"/>
              <a:gd name="connsiteY22" fmla="*/ 128187 h 1939896"/>
              <a:gd name="connsiteX23" fmla="*/ 1444240 w 2042445"/>
              <a:gd name="connsiteY23" fmla="*/ 119641 h 1939896"/>
              <a:gd name="connsiteX24" fmla="*/ 1418602 w 2042445"/>
              <a:gd name="connsiteY24" fmla="*/ 111096 h 1939896"/>
              <a:gd name="connsiteX25" fmla="*/ 1350236 w 2042445"/>
              <a:gd name="connsiteY25" fmla="*/ 85458 h 1939896"/>
              <a:gd name="connsiteX26" fmla="*/ 1290415 w 2042445"/>
              <a:gd name="connsiteY26" fmla="*/ 59821 h 1939896"/>
              <a:gd name="connsiteX27" fmla="*/ 1256232 w 2042445"/>
              <a:gd name="connsiteY27" fmla="*/ 42729 h 1939896"/>
              <a:gd name="connsiteX28" fmla="*/ 1187866 w 2042445"/>
              <a:gd name="connsiteY28" fmla="*/ 17092 h 1939896"/>
              <a:gd name="connsiteX29" fmla="*/ 1068225 w 2042445"/>
              <a:gd name="connsiteY29" fmla="*/ 0 h 1939896"/>
              <a:gd name="connsiteX30" fmla="*/ 752030 w 2042445"/>
              <a:gd name="connsiteY30" fmla="*/ 8546 h 1939896"/>
              <a:gd name="connsiteX31" fmla="*/ 683664 w 2042445"/>
              <a:gd name="connsiteY31" fmla="*/ 25638 h 1939896"/>
              <a:gd name="connsiteX32" fmla="*/ 615298 w 2042445"/>
              <a:gd name="connsiteY32" fmla="*/ 34183 h 1939896"/>
              <a:gd name="connsiteX33" fmla="*/ 572569 w 2042445"/>
              <a:gd name="connsiteY33" fmla="*/ 42729 h 1939896"/>
              <a:gd name="connsiteX34" fmla="*/ 504202 w 2042445"/>
              <a:gd name="connsiteY34" fmla="*/ 68367 h 1939896"/>
              <a:gd name="connsiteX35" fmla="*/ 470019 w 2042445"/>
              <a:gd name="connsiteY35" fmla="*/ 85458 h 1939896"/>
              <a:gd name="connsiteX36" fmla="*/ 444382 w 2042445"/>
              <a:gd name="connsiteY36" fmla="*/ 94004 h 1939896"/>
              <a:gd name="connsiteX37" fmla="*/ 393107 w 2042445"/>
              <a:gd name="connsiteY37" fmla="*/ 128187 h 1939896"/>
              <a:gd name="connsiteX38" fmla="*/ 367470 w 2042445"/>
              <a:gd name="connsiteY38" fmla="*/ 145279 h 1939896"/>
              <a:gd name="connsiteX39" fmla="*/ 341832 w 2042445"/>
              <a:gd name="connsiteY39" fmla="*/ 153824 h 1939896"/>
              <a:gd name="connsiteX40" fmla="*/ 290557 w 2042445"/>
              <a:gd name="connsiteY40" fmla="*/ 188008 h 1939896"/>
              <a:gd name="connsiteX41" fmla="*/ 205099 w 2042445"/>
              <a:gd name="connsiteY41" fmla="*/ 239282 h 1939896"/>
              <a:gd name="connsiteX42" fmla="*/ 153825 w 2042445"/>
              <a:gd name="connsiteY42" fmla="*/ 299103 h 1939896"/>
              <a:gd name="connsiteX43" fmla="*/ 111096 w 2042445"/>
              <a:gd name="connsiteY43" fmla="*/ 341832 h 1939896"/>
              <a:gd name="connsiteX44" fmla="*/ 94004 w 2042445"/>
              <a:gd name="connsiteY44" fmla="*/ 367469 h 1939896"/>
              <a:gd name="connsiteX45" fmla="*/ 68367 w 2042445"/>
              <a:gd name="connsiteY45" fmla="*/ 393107 h 1939896"/>
              <a:gd name="connsiteX46" fmla="*/ 51275 w 2042445"/>
              <a:gd name="connsiteY46" fmla="*/ 418744 h 1939896"/>
              <a:gd name="connsiteX47" fmla="*/ 0 w 2042445"/>
              <a:gd name="connsiteY47" fmla="*/ 478565 h 1939896"/>
              <a:gd name="connsiteX48" fmla="*/ 8546 w 2042445"/>
              <a:gd name="connsiteY48" fmla="*/ 786213 h 1939896"/>
              <a:gd name="connsiteX49" fmla="*/ 25638 w 2042445"/>
              <a:gd name="connsiteY49" fmla="*/ 837488 h 1939896"/>
              <a:gd name="connsiteX50" fmla="*/ 42729 w 2042445"/>
              <a:gd name="connsiteY50" fmla="*/ 863125 h 1939896"/>
              <a:gd name="connsiteX51" fmla="*/ 76913 w 2042445"/>
              <a:gd name="connsiteY51" fmla="*/ 940038 h 1939896"/>
              <a:gd name="connsiteX52" fmla="*/ 94004 w 2042445"/>
              <a:gd name="connsiteY52" fmla="*/ 991312 h 1939896"/>
              <a:gd name="connsiteX53" fmla="*/ 136733 w 2042445"/>
              <a:gd name="connsiteY53" fmla="*/ 1042587 h 1939896"/>
              <a:gd name="connsiteX54" fmla="*/ 153825 w 2042445"/>
              <a:gd name="connsiteY54" fmla="*/ 1076770 h 1939896"/>
              <a:gd name="connsiteX55" fmla="*/ 179462 w 2042445"/>
              <a:gd name="connsiteY55" fmla="*/ 1102408 h 1939896"/>
              <a:gd name="connsiteX56" fmla="*/ 196554 w 2042445"/>
              <a:gd name="connsiteY56" fmla="*/ 1128045 h 1939896"/>
              <a:gd name="connsiteX57" fmla="*/ 222191 w 2042445"/>
              <a:gd name="connsiteY57" fmla="*/ 1153682 h 1939896"/>
              <a:gd name="connsiteX58" fmla="*/ 239283 w 2042445"/>
              <a:gd name="connsiteY58" fmla="*/ 1179320 h 1939896"/>
              <a:gd name="connsiteX59" fmla="*/ 273466 w 2042445"/>
              <a:gd name="connsiteY59" fmla="*/ 1204957 h 1939896"/>
              <a:gd name="connsiteX60" fmla="*/ 324741 w 2042445"/>
              <a:gd name="connsiteY60" fmla="*/ 1256232 h 1939896"/>
              <a:gd name="connsiteX61" fmla="*/ 393107 w 2042445"/>
              <a:gd name="connsiteY61" fmla="*/ 1273324 h 1939896"/>
              <a:gd name="connsiteX62" fmla="*/ 452927 w 2042445"/>
              <a:gd name="connsiteY62" fmla="*/ 1298961 h 1939896"/>
              <a:gd name="connsiteX63" fmla="*/ 487111 w 2042445"/>
              <a:gd name="connsiteY63" fmla="*/ 1324598 h 1939896"/>
              <a:gd name="connsiteX64" fmla="*/ 512748 w 2042445"/>
              <a:gd name="connsiteY64" fmla="*/ 1341690 h 1939896"/>
              <a:gd name="connsiteX65" fmla="*/ 564023 w 2042445"/>
              <a:gd name="connsiteY65" fmla="*/ 1384419 h 1939896"/>
              <a:gd name="connsiteX66" fmla="*/ 615298 w 2042445"/>
              <a:gd name="connsiteY66" fmla="*/ 1410056 h 1939896"/>
              <a:gd name="connsiteX67" fmla="*/ 675118 w 2042445"/>
              <a:gd name="connsiteY67" fmla="*/ 1461331 h 1939896"/>
              <a:gd name="connsiteX68" fmla="*/ 726393 w 2042445"/>
              <a:gd name="connsiteY68" fmla="*/ 1512606 h 1939896"/>
              <a:gd name="connsiteX69" fmla="*/ 752030 w 2042445"/>
              <a:gd name="connsiteY69" fmla="*/ 1529697 h 1939896"/>
              <a:gd name="connsiteX70" fmla="*/ 803305 w 2042445"/>
              <a:gd name="connsiteY70" fmla="*/ 1580972 h 1939896"/>
              <a:gd name="connsiteX71" fmla="*/ 837488 w 2042445"/>
              <a:gd name="connsiteY71" fmla="*/ 1632247 h 1939896"/>
              <a:gd name="connsiteX72" fmla="*/ 863126 w 2042445"/>
              <a:gd name="connsiteY72" fmla="*/ 1657884 h 1939896"/>
              <a:gd name="connsiteX73" fmla="*/ 888763 w 2042445"/>
              <a:gd name="connsiteY73" fmla="*/ 1692067 h 1939896"/>
              <a:gd name="connsiteX74" fmla="*/ 922946 w 2042445"/>
              <a:gd name="connsiteY74" fmla="*/ 1717705 h 1939896"/>
              <a:gd name="connsiteX75" fmla="*/ 965675 w 2042445"/>
              <a:gd name="connsiteY75" fmla="*/ 1777525 h 1939896"/>
              <a:gd name="connsiteX76" fmla="*/ 1008404 w 2042445"/>
              <a:gd name="connsiteY76" fmla="*/ 1828800 h 1939896"/>
              <a:gd name="connsiteX77" fmla="*/ 1076770 w 2042445"/>
              <a:gd name="connsiteY77" fmla="*/ 1922804 h 1939896"/>
              <a:gd name="connsiteX78" fmla="*/ 1136591 w 2042445"/>
              <a:gd name="connsiteY78" fmla="*/ 1939896 h 1939896"/>
              <a:gd name="connsiteX79" fmla="*/ 1264778 w 2042445"/>
              <a:gd name="connsiteY79" fmla="*/ 1931350 h 1939896"/>
              <a:gd name="connsiteX80" fmla="*/ 1298961 w 2042445"/>
              <a:gd name="connsiteY80" fmla="*/ 1897167 h 1939896"/>
              <a:gd name="connsiteX81" fmla="*/ 1375873 w 2042445"/>
              <a:gd name="connsiteY81" fmla="*/ 1845892 h 1939896"/>
              <a:gd name="connsiteX82" fmla="*/ 1401511 w 2042445"/>
              <a:gd name="connsiteY82" fmla="*/ 1828800 h 1939896"/>
              <a:gd name="connsiteX83" fmla="*/ 1486969 w 2042445"/>
              <a:gd name="connsiteY83" fmla="*/ 1751888 h 1939896"/>
              <a:gd name="connsiteX84" fmla="*/ 1504060 w 2042445"/>
              <a:gd name="connsiteY84" fmla="*/ 1726251 h 1939896"/>
              <a:gd name="connsiteX85" fmla="*/ 1580972 w 2042445"/>
              <a:gd name="connsiteY85" fmla="*/ 1666430 h 1939896"/>
              <a:gd name="connsiteX86" fmla="*/ 1606610 w 2042445"/>
              <a:gd name="connsiteY86" fmla="*/ 1657884 h 1939896"/>
              <a:gd name="connsiteX87" fmla="*/ 1674976 w 2042445"/>
              <a:gd name="connsiteY87" fmla="*/ 1640793 h 1939896"/>
              <a:gd name="connsiteX88" fmla="*/ 1726251 w 2042445"/>
              <a:gd name="connsiteY88" fmla="*/ 1623701 h 1939896"/>
              <a:gd name="connsiteX89" fmla="*/ 1751888 w 2042445"/>
              <a:gd name="connsiteY89" fmla="*/ 1615155 h 1939896"/>
              <a:gd name="connsiteX90" fmla="*/ 1820255 w 2042445"/>
              <a:gd name="connsiteY90" fmla="*/ 1606610 h 1939896"/>
              <a:gd name="connsiteX91" fmla="*/ 1974079 w 2042445"/>
              <a:gd name="connsiteY91" fmla="*/ 1580972 h 1939896"/>
              <a:gd name="connsiteX92" fmla="*/ 2042445 w 2042445"/>
              <a:gd name="connsiteY92" fmla="*/ 1606610 h 193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2042445" h="1939896">
                <a:moveTo>
                  <a:pt x="2042445" y="1606610"/>
                </a:moveTo>
                <a:lnTo>
                  <a:pt x="2042445" y="1606610"/>
                </a:lnTo>
                <a:cubicBezTo>
                  <a:pt x="1973220" y="1398934"/>
                  <a:pt x="2000745" y="1487545"/>
                  <a:pt x="1956987" y="1341690"/>
                </a:cubicBezTo>
                <a:cubicBezTo>
                  <a:pt x="1954139" y="1310355"/>
                  <a:pt x="1954612" y="1278539"/>
                  <a:pt x="1948442" y="1247686"/>
                </a:cubicBezTo>
                <a:cubicBezTo>
                  <a:pt x="1943448" y="1222714"/>
                  <a:pt x="1924960" y="1209270"/>
                  <a:pt x="1914258" y="1187866"/>
                </a:cubicBezTo>
                <a:cubicBezTo>
                  <a:pt x="1907398" y="1174145"/>
                  <a:pt x="1905059" y="1158291"/>
                  <a:pt x="1897167" y="1145137"/>
                </a:cubicBezTo>
                <a:cubicBezTo>
                  <a:pt x="1867771" y="1096144"/>
                  <a:pt x="1867707" y="1113203"/>
                  <a:pt x="1837346" y="1076770"/>
                </a:cubicBezTo>
                <a:cubicBezTo>
                  <a:pt x="1801738" y="1034041"/>
                  <a:pt x="1841621" y="1065377"/>
                  <a:pt x="1794617" y="1034041"/>
                </a:cubicBezTo>
                <a:cubicBezTo>
                  <a:pt x="1788920" y="1019798"/>
                  <a:pt x="1784976" y="1004722"/>
                  <a:pt x="1777526" y="991312"/>
                </a:cubicBezTo>
                <a:cubicBezTo>
                  <a:pt x="1770609" y="978861"/>
                  <a:pt x="1758258" y="969868"/>
                  <a:pt x="1751888" y="957129"/>
                </a:cubicBezTo>
                <a:cubicBezTo>
                  <a:pt x="1735882" y="925118"/>
                  <a:pt x="1733752" y="896880"/>
                  <a:pt x="1726251" y="863125"/>
                </a:cubicBezTo>
                <a:cubicBezTo>
                  <a:pt x="1723703" y="851660"/>
                  <a:pt x="1722475" y="839675"/>
                  <a:pt x="1717705" y="828942"/>
                </a:cubicBezTo>
                <a:cubicBezTo>
                  <a:pt x="1710959" y="813764"/>
                  <a:pt x="1699943" y="800838"/>
                  <a:pt x="1692068" y="786213"/>
                </a:cubicBezTo>
                <a:cubicBezTo>
                  <a:pt x="1679988" y="763780"/>
                  <a:pt x="1672017" y="739047"/>
                  <a:pt x="1657884" y="717847"/>
                </a:cubicBezTo>
                <a:cubicBezTo>
                  <a:pt x="1652187" y="709301"/>
                  <a:pt x="1645386" y="701396"/>
                  <a:pt x="1640793" y="692210"/>
                </a:cubicBezTo>
                <a:cubicBezTo>
                  <a:pt x="1636764" y="684153"/>
                  <a:pt x="1635795" y="674852"/>
                  <a:pt x="1632247" y="666572"/>
                </a:cubicBezTo>
                <a:cubicBezTo>
                  <a:pt x="1612716" y="620999"/>
                  <a:pt x="1618061" y="646831"/>
                  <a:pt x="1606610" y="606752"/>
                </a:cubicBezTo>
                <a:cubicBezTo>
                  <a:pt x="1602958" y="593971"/>
                  <a:pt x="1596349" y="560593"/>
                  <a:pt x="1589518" y="546931"/>
                </a:cubicBezTo>
                <a:cubicBezTo>
                  <a:pt x="1584925" y="537745"/>
                  <a:pt x="1578124" y="529840"/>
                  <a:pt x="1572427" y="521294"/>
                </a:cubicBezTo>
                <a:cubicBezTo>
                  <a:pt x="1576693" y="448765"/>
                  <a:pt x="1590196" y="322457"/>
                  <a:pt x="1572427" y="247828"/>
                </a:cubicBezTo>
                <a:cubicBezTo>
                  <a:pt x="1567669" y="227845"/>
                  <a:pt x="1538243" y="196553"/>
                  <a:pt x="1538243" y="196553"/>
                </a:cubicBezTo>
                <a:cubicBezTo>
                  <a:pt x="1535395" y="188007"/>
                  <a:pt x="1534695" y="178411"/>
                  <a:pt x="1529698" y="170916"/>
                </a:cubicBezTo>
                <a:cubicBezTo>
                  <a:pt x="1521486" y="158598"/>
                  <a:pt x="1493134" y="134492"/>
                  <a:pt x="1478423" y="128187"/>
                </a:cubicBezTo>
                <a:cubicBezTo>
                  <a:pt x="1467628" y="123560"/>
                  <a:pt x="1455533" y="122867"/>
                  <a:pt x="1444240" y="119641"/>
                </a:cubicBezTo>
                <a:cubicBezTo>
                  <a:pt x="1435578" y="117166"/>
                  <a:pt x="1426882" y="114644"/>
                  <a:pt x="1418602" y="111096"/>
                </a:cubicBezTo>
                <a:cubicBezTo>
                  <a:pt x="1356031" y="84280"/>
                  <a:pt x="1413265" y="101216"/>
                  <a:pt x="1350236" y="85458"/>
                </a:cubicBezTo>
                <a:cubicBezTo>
                  <a:pt x="1298280" y="50821"/>
                  <a:pt x="1353485" y="83473"/>
                  <a:pt x="1290415" y="59821"/>
                </a:cubicBezTo>
                <a:cubicBezTo>
                  <a:pt x="1278487" y="55348"/>
                  <a:pt x="1267873" y="47903"/>
                  <a:pt x="1256232" y="42729"/>
                </a:cubicBezTo>
                <a:cubicBezTo>
                  <a:pt x="1249585" y="39775"/>
                  <a:pt x="1201957" y="20223"/>
                  <a:pt x="1187866" y="17092"/>
                </a:cubicBezTo>
                <a:cubicBezTo>
                  <a:pt x="1156183" y="10051"/>
                  <a:pt x="1097791" y="3696"/>
                  <a:pt x="1068225" y="0"/>
                </a:cubicBezTo>
                <a:cubicBezTo>
                  <a:pt x="962827" y="2849"/>
                  <a:pt x="857347" y="3531"/>
                  <a:pt x="752030" y="8546"/>
                </a:cubicBezTo>
                <a:cubicBezTo>
                  <a:pt x="687249" y="11631"/>
                  <a:pt x="731279" y="16981"/>
                  <a:pt x="683664" y="25638"/>
                </a:cubicBezTo>
                <a:cubicBezTo>
                  <a:pt x="661068" y="29746"/>
                  <a:pt x="637997" y="30691"/>
                  <a:pt x="615298" y="34183"/>
                </a:cubicBezTo>
                <a:cubicBezTo>
                  <a:pt x="600942" y="36392"/>
                  <a:pt x="586812" y="39880"/>
                  <a:pt x="572569" y="42729"/>
                </a:cubicBezTo>
                <a:cubicBezTo>
                  <a:pt x="477402" y="90312"/>
                  <a:pt x="597281" y="33463"/>
                  <a:pt x="504202" y="68367"/>
                </a:cubicBezTo>
                <a:cubicBezTo>
                  <a:pt x="492274" y="72840"/>
                  <a:pt x="481728" y="80440"/>
                  <a:pt x="470019" y="85458"/>
                </a:cubicBezTo>
                <a:cubicBezTo>
                  <a:pt x="461739" y="89006"/>
                  <a:pt x="452256" y="89629"/>
                  <a:pt x="444382" y="94004"/>
                </a:cubicBezTo>
                <a:cubicBezTo>
                  <a:pt x="426425" y="103980"/>
                  <a:pt x="410199" y="116793"/>
                  <a:pt x="393107" y="128187"/>
                </a:cubicBezTo>
                <a:cubicBezTo>
                  <a:pt x="384561" y="133884"/>
                  <a:pt x="377214" y="142031"/>
                  <a:pt x="367470" y="145279"/>
                </a:cubicBezTo>
                <a:lnTo>
                  <a:pt x="341832" y="153824"/>
                </a:lnTo>
                <a:cubicBezTo>
                  <a:pt x="324740" y="165219"/>
                  <a:pt x="308930" y="178822"/>
                  <a:pt x="290557" y="188008"/>
                </a:cubicBezTo>
                <a:cubicBezTo>
                  <a:pt x="263583" y="201494"/>
                  <a:pt x="225723" y="218658"/>
                  <a:pt x="205099" y="239282"/>
                </a:cubicBezTo>
                <a:cubicBezTo>
                  <a:pt x="122864" y="321520"/>
                  <a:pt x="241545" y="200417"/>
                  <a:pt x="153825" y="299103"/>
                </a:cubicBezTo>
                <a:cubicBezTo>
                  <a:pt x="140443" y="314158"/>
                  <a:pt x="124360" y="326673"/>
                  <a:pt x="111096" y="341832"/>
                </a:cubicBezTo>
                <a:cubicBezTo>
                  <a:pt x="104333" y="349561"/>
                  <a:pt x="100579" y="359579"/>
                  <a:pt x="94004" y="367469"/>
                </a:cubicBezTo>
                <a:cubicBezTo>
                  <a:pt x="86267" y="376753"/>
                  <a:pt x="76104" y="383823"/>
                  <a:pt x="68367" y="393107"/>
                </a:cubicBezTo>
                <a:cubicBezTo>
                  <a:pt x="61792" y="400997"/>
                  <a:pt x="57850" y="410854"/>
                  <a:pt x="51275" y="418744"/>
                </a:cubicBezTo>
                <a:cubicBezTo>
                  <a:pt x="-38004" y="525879"/>
                  <a:pt x="96023" y="350538"/>
                  <a:pt x="0" y="478565"/>
                </a:cubicBezTo>
                <a:cubicBezTo>
                  <a:pt x="2849" y="581114"/>
                  <a:pt x="1237" y="683885"/>
                  <a:pt x="8546" y="786213"/>
                </a:cubicBezTo>
                <a:cubicBezTo>
                  <a:pt x="9830" y="804183"/>
                  <a:pt x="15645" y="822497"/>
                  <a:pt x="25638" y="837488"/>
                </a:cubicBezTo>
                <a:cubicBezTo>
                  <a:pt x="31335" y="846034"/>
                  <a:pt x="38558" y="853740"/>
                  <a:pt x="42729" y="863125"/>
                </a:cubicBezTo>
                <a:cubicBezTo>
                  <a:pt x="83407" y="954651"/>
                  <a:pt x="38233" y="882018"/>
                  <a:pt x="76913" y="940038"/>
                </a:cubicBezTo>
                <a:cubicBezTo>
                  <a:pt x="82610" y="957129"/>
                  <a:pt x="81265" y="978573"/>
                  <a:pt x="94004" y="991312"/>
                </a:cubicBezTo>
                <a:cubicBezTo>
                  <a:pt x="117572" y="1014880"/>
                  <a:pt x="120869" y="1014824"/>
                  <a:pt x="136733" y="1042587"/>
                </a:cubicBezTo>
                <a:cubicBezTo>
                  <a:pt x="143053" y="1053648"/>
                  <a:pt x="146420" y="1066404"/>
                  <a:pt x="153825" y="1076770"/>
                </a:cubicBezTo>
                <a:cubicBezTo>
                  <a:pt x="160850" y="1086605"/>
                  <a:pt x="171725" y="1093124"/>
                  <a:pt x="179462" y="1102408"/>
                </a:cubicBezTo>
                <a:cubicBezTo>
                  <a:pt x="186037" y="1110298"/>
                  <a:pt x="189979" y="1120155"/>
                  <a:pt x="196554" y="1128045"/>
                </a:cubicBezTo>
                <a:cubicBezTo>
                  <a:pt x="204291" y="1137329"/>
                  <a:pt x="214454" y="1144398"/>
                  <a:pt x="222191" y="1153682"/>
                </a:cubicBezTo>
                <a:cubicBezTo>
                  <a:pt x="228766" y="1161572"/>
                  <a:pt x="232020" y="1172057"/>
                  <a:pt x="239283" y="1179320"/>
                </a:cubicBezTo>
                <a:cubicBezTo>
                  <a:pt x="249354" y="1189391"/>
                  <a:pt x="262879" y="1195429"/>
                  <a:pt x="273466" y="1204957"/>
                </a:cubicBezTo>
                <a:cubicBezTo>
                  <a:pt x="291432" y="1221127"/>
                  <a:pt x="301291" y="1250369"/>
                  <a:pt x="324741" y="1256232"/>
                </a:cubicBezTo>
                <a:cubicBezTo>
                  <a:pt x="347530" y="1261929"/>
                  <a:pt x="372097" y="1262819"/>
                  <a:pt x="393107" y="1273324"/>
                </a:cubicBezTo>
                <a:cubicBezTo>
                  <a:pt x="435347" y="1294443"/>
                  <a:pt x="415205" y="1286386"/>
                  <a:pt x="452927" y="1298961"/>
                </a:cubicBezTo>
                <a:cubicBezTo>
                  <a:pt x="464322" y="1307507"/>
                  <a:pt x="475521" y="1316319"/>
                  <a:pt x="487111" y="1324598"/>
                </a:cubicBezTo>
                <a:cubicBezTo>
                  <a:pt x="495469" y="1330568"/>
                  <a:pt x="504858" y="1335115"/>
                  <a:pt x="512748" y="1341690"/>
                </a:cubicBezTo>
                <a:cubicBezTo>
                  <a:pt x="541098" y="1365315"/>
                  <a:pt x="532196" y="1368505"/>
                  <a:pt x="564023" y="1384419"/>
                </a:cubicBezTo>
                <a:cubicBezTo>
                  <a:pt x="634794" y="1419805"/>
                  <a:pt x="541813" y="1361069"/>
                  <a:pt x="615298" y="1410056"/>
                </a:cubicBezTo>
                <a:cubicBezTo>
                  <a:pt x="678086" y="1493774"/>
                  <a:pt x="601803" y="1402679"/>
                  <a:pt x="675118" y="1461331"/>
                </a:cubicBezTo>
                <a:cubicBezTo>
                  <a:pt x="693993" y="1476431"/>
                  <a:pt x="706281" y="1499198"/>
                  <a:pt x="726393" y="1512606"/>
                </a:cubicBezTo>
                <a:cubicBezTo>
                  <a:pt x="734939" y="1518303"/>
                  <a:pt x="744354" y="1522874"/>
                  <a:pt x="752030" y="1529697"/>
                </a:cubicBezTo>
                <a:cubicBezTo>
                  <a:pt x="770096" y="1545755"/>
                  <a:pt x="789897" y="1560860"/>
                  <a:pt x="803305" y="1580972"/>
                </a:cubicBezTo>
                <a:cubicBezTo>
                  <a:pt x="814699" y="1598064"/>
                  <a:pt x="822963" y="1617722"/>
                  <a:pt x="837488" y="1632247"/>
                </a:cubicBezTo>
                <a:cubicBezTo>
                  <a:pt x="846034" y="1640793"/>
                  <a:pt x="855261" y="1648708"/>
                  <a:pt x="863126" y="1657884"/>
                </a:cubicBezTo>
                <a:cubicBezTo>
                  <a:pt x="872395" y="1668698"/>
                  <a:pt x="878692" y="1681996"/>
                  <a:pt x="888763" y="1692067"/>
                </a:cubicBezTo>
                <a:cubicBezTo>
                  <a:pt x="898834" y="1702138"/>
                  <a:pt x="912875" y="1707634"/>
                  <a:pt x="922946" y="1717705"/>
                </a:cubicBezTo>
                <a:cubicBezTo>
                  <a:pt x="953743" y="1748502"/>
                  <a:pt x="941407" y="1748403"/>
                  <a:pt x="965675" y="1777525"/>
                </a:cubicBezTo>
                <a:cubicBezTo>
                  <a:pt x="989301" y="1805877"/>
                  <a:pt x="992490" y="1796972"/>
                  <a:pt x="1008404" y="1828800"/>
                </a:cubicBezTo>
                <a:cubicBezTo>
                  <a:pt x="1025023" y="1862039"/>
                  <a:pt x="1029538" y="1910996"/>
                  <a:pt x="1076770" y="1922804"/>
                </a:cubicBezTo>
                <a:cubicBezTo>
                  <a:pt x="1119693" y="1933535"/>
                  <a:pt x="1099811" y="1927636"/>
                  <a:pt x="1136591" y="1939896"/>
                </a:cubicBezTo>
                <a:cubicBezTo>
                  <a:pt x="1179320" y="1937047"/>
                  <a:pt x="1223364" y="1942248"/>
                  <a:pt x="1264778" y="1931350"/>
                </a:cubicBezTo>
                <a:cubicBezTo>
                  <a:pt x="1280361" y="1927249"/>
                  <a:pt x="1286378" y="1907233"/>
                  <a:pt x="1298961" y="1897167"/>
                </a:cubicBezTo>
                <a:cubicBezTo>
                  <a:pt x="1298974" y="1897157"/>
                  <a:pt x="1363047" y="1854443"/>
                  <a:pt x="1375873" y="1845892"/>
                </a:cubicBezTo>
                <a:cubicBezTo>
                  <a:pt x="1384419" y="1840195"/>
                  <a:pt x="1394248" y="1836063"/>
                  <a:pt x="1401511" y="1828800"/>
                </a:cubicBezTo>
                <a:cubicBezTo>
                  <a:pt x="1468594" y="1761717"/>
                  <a:pt x="1437868" y="1784622"/>
                  <a:pt x="1486969" y="1751888"/>
                </a:cubicBezTo>
                <a:cubicBezTo>
                  <a:pt x="1492666" y="1743342"/>
                  <a:pt x="1497485" y="1734141"/>
                  <a:pt x="1504060" y="1726251"/>
                </a:cubicBezTo>
                <a:cubicBezTo>
                  <a:pt x="1521075" y="1705832"/>
                  <a:pt x="1558984" y="1673759"/>
                  <a:pt x="1580972" y="1666430"/>
                </a:cubicBezTo>
                <a:cubicBezTo>
                  <a:pt x="1589518" y="1663581"/>
                  <a:pt x="1597919" y="1660254"/>
                  <a:pt x="1606610" y="1657884"/>
                </a:cubicBezTo>
                <a:cubicBezTo>
                  <a:pt x="1629272" y="1651703"/>
                  <a:pt x="1652691" y="1648221"/>
                  <a:pt x="1674976" y="1640793"/>
                </a:cubicBezTo>
                <a:lnTo>
                  <a:pt x="1726251" y="1623701"/>
                </a:lnTo>
                <a:cubicBezTo>
                  <a:pt x="1734797" y="1620852"/>
                  <a:pt x="1742950" y="1616272"/>
                  <a:pt x="1751888" y="1615155"/>
                </a:cubicBezTo>
                <a:lnTo>
                  <a:pt x="1820255" y="1606610"/>
                </a:lnTo>
                <a:cubicBezTo>
                  <a:pt x="1916394" y="1582574"/>
                  <a:pt x="1865248" y="1591855"/>
                  <a:pt x="1974079" y="1580972"/>
                </a:cubicBezTo>
                <a:lnTo>
                  <a:pt x="2042445" y="160661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92595" y="2905570"/>
            <a:ext cx="3428272" cy="3110669"/>
          </a:xfrm>
          <a:custGeom>
            <a:avLst/>
            <a:gdLst>
              <a:gd name="connsiteX0" fmla="*/ 172325 w 3428272"/>
              <a:gd name="connsiteY0" fmla="*/ 427290 h 3110669"/>
              <a:gd name="connsiteX1" fmla="*/ 172325 w 3428272"/>
              <a:gd name="connsiteY1" fmla="*/ 427290 h 3110669"/>
              <a:gd name="connsiteX2" fmla="*/ 180870 w 3428272"/>
              <a:gd name="connsiteY2" fmla="*/ 564023 h 3110669"/>
              <a:gd name="connsiteX3" fmla="*/ 197962 w 3428272"/>
              <a:gd name="connsiteY3" fmla="*/ 1615155 h 3110669"/>
              <a:gd name="connsiteX4" fmla="*/ 206508 w 3428272"/>
              <a:gd name="connsiteY4" fmla="*/ 1666430 h 3110669"/>
              <a:gd name="connsiteX5" fmla="*/ 223599 w 3428272"/>
              <a:gd name="connsiteY5" fmla="*/ 1811709 h 3110669"/>
              <a:gd name="connsiteX6" fmla="*/ 232145 w 3428272"/>
              <a:gd name="connsiteY6" fmla="*/ 2204815 h 3110669"/>
              <a:gd name="connsiteX7" fmla="*/ 266328 w 3428272"/>
              <a:gd name="connsiteY7" fmla="*/ 2350094 h 3110669"/>
              <a:gd name="connsiteX8" fmla="*/ 283420 w 3428272"/>
              <a:gd name="connsiteY8" fmla="*/ 2418460 h 3110669"/>
              <a:gd name="connsiteX9" fmla="*/ 309057 w 3428272"/>
              <a:gd name="connsiteY9" fmla="*/ 2461189 h 3110669"/>
              <a:gd name="connsiteX10" fmla="*/ 326149 w 3428272"/>
              <a:gd name="connsiteY10" fmla="*/ 2512464 h 3110669"/>
              <a:gd name="connsiteX11" fmla="*/ 377424 w 3428272"/>
              <a:gd name="connsiteY11" fmla="*/ 2589376 h 3110669"/>
              <a:gd name="connsiteX12" fmla="*/ 411607 w 3428272"/>
              <a:gd name="connsiteY12" fmla="*/ 2597922 h 3110669"/>
              <a:gd name="connsiteX13" fmla="*/ 437244 w 3428272"/>
              <a:gd name="connsiteY13" fmla="*/ 2717563 h 3110669"/>
              <a:gd name="connsiteX14" fmla="*/ 471427 w 3428272"/>
              <a:gd name="connsiteY14" fmla="*/ 2828658 h 3110669"/>
              <a:gd name="connsiteX15" fmla="*/ 505611 w 3428272"/>
              <a:gd name="connsiteY15" fmla="*/ 2854295 h 3110669"/>
              <a:gd name="connsiteX16" fmla="*/ 582523 w 3428272"/>
              <a:gd name="connsiteY16" fmla="*/ 2897024 h 3110669"/>
              <a:gd name="connsiteX17" fmla="*/ 608160 w 3428272"/>
              <a:gd name="connsiteY17" fmla="*/ 2905570 h 3110669"/>
              <a:gd name="connsiteX18" fmla="*/ 642343 w 3428272"/>
              <a:gd name="connsiteY18" fmla="*/ 2939753 h 3110669"/>
              <a:gd name="connsiteX19" fmla="*/ 659435 w 3428272"/>
              <a:gd name="connsiteY19" fmla="*/ 2965391 h 3110669"/>
              <a:gd name="connsiteX20" fmla="*/ 685072 w 3428272"/>
              <a:gd name="connsiteY20" fmla="*/ 2982482 h 3110669"/>
              <a:gd name="connsiteX21" fmla="*/ 744893 w 3428272"/>
              <a:gd name="connsiteY21" fmla="*/ 3033757 h 3110669"/>
              <a:gd name="connsiteX22" fmla="*/ 813259 w 3428272"/>
              <a:gd name="connsiteY22" fmla="*/ 3050849 h 3110669"/>
              <a:gd name="connsiteX23" fmla="*/ 838897 w 3428272"/>
              <a:gd name="connsiteY23" fmla="*/ 3059394 h 3110669"/>
              <a:gd name="connsiteX24" fmla="*/ 924355 w 3428272"/>
              <a:gd name="connsiteY24" fmla="*/ 3110669 h 3110669"/>
              <a:gd name="connsiteX25" fmla="*/ 1479831 w 3428272"/>
              <a:gd name="connsiteY25" fmla="*/ 3102123 h 3110669"/>
              <a:gd name="connsiteX26" fmla="*/ 1539652 w 3428272"/>
              <a:gd name="connsiteY26" fmla="*/ 3085032 h 3110669"/>
              <a:gd name="connsiteX27" fmla="*/ 1633655 w 3428272"/>
              <a:gd name="connsiteY27" fmla="*/ 3067940 h 3110669"/>
              <a:gd name="connsiteX28" fmla="*/ 1727659 w 3428272"/>
              <a:gd name="connsiteY28" fmla="*/ 3042303 h 3110669"/>
              <a:gd name="connsiteX29" fmla="*/ 1813117 w 3428272"/>
              <a:gd name="connsiteY29" fmla="*/ 3016666 h 3110669"/>
              <a:gd name="connsiteX30" fmla="*/ 1915667 w 3428272"/>
              <a:gd name="connsiteY30" fmla="*/ 3008120 h 3110669"/>
              <a:gd name="connsiteX31" fmla="*/ 2009670 w 3428272"/>
              <a:gd name="connsiteY31" fmla="*/ 2982482 h 3110669"/>
              <a:gd name="connsiteX32" fmla="*/ 2163495 w 3428272"/>
              <a:gd name="connsiteY32" fmla="*/ 2956845 h 3110669"/>
              <a:gd name="connsiteX33" fmla="*/ 2402777 w 3428272"/>
              <a:gd name="connsiteY33" fmla="*/ 2871387 h 3110669"/>
              <a:gd name="connsiteX34" fmla="*/ 2607876 w 3428272"/>
              <a:gd name="connsiteY34" fmla="*/ 2777383 h 3110669"/>
              <a:gd name="connsiteX35" fmla="*/ 2701880 w 3428272"/>
              <a:gd name="connsiteY35" fmla="*/ 2717563 h 3110669"/>
              <a:gd name="connsiteX36" fmla="*/ 2753155 w 3428272"/>
              <a:gd name="connsiteY36" fmla="*/ 2666288 h 3110669"/>
              <a:gd name="connsiteX37" fmla="*/ 2821521 w 3428272"/>
              <a:gd name="connsiteY37" fmla="*/ 2632105 h 3110669"/>
              <a:gd name="connsiteX38" fmla="*/ 2864250 w 3428272"/>
              <a:gd name="connsiteY38" fmla="*/ 2597922 h 3110669"/>
              <a:gd name="connsiteX39" fmla="*/ 2889887 w 3428272"/>
              <a:gd name="connsiteY39" fmla="*/ 2580830 h 3110669"/>
              <a:gd name="connsiteX40" fmla="*/ 2924070 w 3428272"/>
              <a:gd name="connsiteY40" fmla="*/ 2555193 h 3110669"/>
              <a:gd name="connsiteX41" fmla="*/ 2958254 w 3428272"/>
              <a:gd name="connsiteY41" fmla="*/ 2546647 h 3110669"/>
              <a:gd name="connsiteX42" fmla="*/ 2992437 w 3428272"/>
              <a:gd name="connsiteY42" fmla="*/ 2529555 h 3110669"/>
              <a:gd name="connsiteX43" fmla="*/ 3009528 w 3428272"/>
              <a:gd name="connsiteY43" fmla="*/ 2503918 h 3110669"/>
              <a:gd name="connsiteX44" fmla="*/ 3043712 w 3428272"/>
              <a:gd name="connsiteY44" fmla="*/ 2478280 h 3110669"/>
              <a:gd name="connsiteX45" fmla="*/ 3086441 w 3428272"/>
              <a:gd name="connsiteY45" fmla="*/ 2418460 h 3110669"/>
              <a:gd name="connsiteX46" fmla="*/ 3129169 w 3428272"/>
              <a:gd name="connsiteY46" fmla="*/ 2358639 h 3110669"/>
              <a:gd name="connsiteX47" fmla="*/ 3180444 w 3428272"/>
              <a:gd name="connsiteY47" fmla="*/ 2298819 h 3110669"/>
              <a:gd name="connsiteX48" fmla="*/ 3223173 w 3428272"/>
              <a:gd name="connsiteY48" fmla="*/ 2213361 h 3110669"/>
              <a:gd name="connsiteX49" fmla="*/ 3282994 w 3428272"/>
              <a:gd name="connsiteY49" fmla="*/ 2127903 h 3110669"/>
              <a:gd name="connsiteX50" fmla="*/ 3308631 w 3428272"/>
              <a:gd name="connsiteY50" fmla="*/ 2076628 h 3110669"/>
              <a:gd name="connsiteX51" fmla="*/ 3359906 w 3428272"/>
              <a:gd name="connsiteY51" fmla="*/ 1999716 h 3110669"/>
              <a:gd name="connsiteX52" fmla="*/ 3385543 w 3428272"/>
              <a:gd name="connsiteY52" fmla="*/ 1931350 h 3110669"/>
              <a:gd name="connsiteX53" fmla="*/ 3402635 w 3428272"/>
              <a:gd name="connsiteY53" fmla="*/ 1905712 h 3110669"/>
              <a:gd name="connsiteX54" fmla="*/ 3428272 w 3428272"/>
              <a:gd name="connsiteY54" fmla="*/ 1828800 h 3110669"/>
              <a:gd name="connsiteX55" fmla="*/ 3411181 w 3428272"/>
              <a:gd name="connsiteY55" fmla="*/ 1743342 h 3110669"/>
              <a:gd name="connsiteX56" fmla="*/ 3394089 w 3428272"/>
              <a:gd name="connsiteY56" fmla="*/ 1717705 h 3110669"/>
              <a:gd name="connsiteX57" fmla="*/ 3359906 w 3428272"/>
              <a:gd name="connsiteY57" fmla="*/ 1700613 h 3110669"/>
              <a:gd name="connsiteX58" fmla="*/ 3291540 w 3428272"/>
              <a:gd name="connsiteY58" fmla="*/ 1674976 h 3110669"/>
              <a:gd name="connsiteX59" fmla="*/ 3240265 w 3428272"/>
              <a:gd name="connsiteY59" fmla="*/ 1657884 h 3110669"/>
              <a:gd name="connsiteX60" fmla="*/ 3206082 w 3428272"/>
              <a:gd name="connsiteY60" fmla="*/ 1649338 h 3110669"/>
              <a:gd name="connsiteX61" fmla="*/ 3180444 w 3428272"/>
              <a:gd name="connsiteY61" fmla="*/ 1640793 h 3110669"/>
              <a:gd name="connsiteX62" fmla="*/ 3094986 w 3428272"/>
              <a:gd name="connsiteY62" fmla="*/ 1623701 h 3110669"/>
              <a:gd name="connsiteX63" fmla="*/ 2872796 w 3428272"/>
              <a:gd name="connsiteY63" fmla="*/ 1615155 h 3110669"/>
              <a:gd name="connsiteX64" fmla="*/ 2761700 w 3428272"/>
              <a:gd name="connsiteY64" fmla="*/ 1598064 h 3110669"/>
              <a:gd name="connsiteX65" fmla="*/ 2718971 w 3428272"/>
              <a:gd name="connsiteY65" fmla="*/ 1589518 h 3110669"/>
              <a:gd name="connsiteX66" fmla="*/ 2633513 w 3428272"/>
              <a:gd name="connsiteY66" fmla="*/ 1555335 h 3110669"/>
              <a:gd name="connsiteX67" fmla="*/ 2607876 w 3428272"/>
              <a:gd name="connsiteY67" fmla="*/ 1546789 h 3110669"/>
              <a:gd name="connsiteX68" fmla="*/ 2582239 w 3428272"/>
              <a:gd name="connsiteY68" fmla="*/ 1538243 h 3110669"/>
              <a:gd name="connsiteX69" fmla="*/ 2573693 w 3428272"/>
              <a:gd name="connsiteY69" fmla="*/ 1504060 h 3110669"/>
              <a:gd name="connsiteX70" fmla="*/ 2556601 w 3428272"/>
              <a:gd name="connsiteY70" fmla="*/ 1401510 h 3110669"/>
              <a:gd name="connsiteX71" fmla="*/ 2513872 w 3428272"/>
              <a:gd name="connsiteY71" fmla="*/ 1341690 h 3110669"/>
              <a:gd name="connsiteX72" fmla="*/ 2513872 w 3428272"/>
              <a:gd name="connsiteY72" fmla="*/ 1187866 h 3110669"/>
              <a:gd name="connsiteX73" fmla="*/ 2539510 w 3428272"/>
              <a:gd name="connsiteY73" fmla="*/ 1162228 h 3110669"/>
              <a:gd name="connsiteX74" fmla="*/ 2573693 w 3428272"/>
              <a:gd name="connsiteY74" fmla="*/ 1119499 h 3110669"/>
              <a:gd name="connsiteX75" fmla="*/ 2599330 w 3428272"/>
              <a:gd name="connsiteY75" fmla="*/ 1093862 h 3110669"/>
              <a:gd name="connsiteX76" fmla="*/ 2659151 w 3428272"/>
              <a:gd name="connsiteY76" fmla="*/ 1016950 h 3110669"/>
              <a:gd name="connsiteX77" fmla="*/ 2667697 w 3428272"/>
              <a:gd name="connsiteY77" fmla="*/ 991312 h 3110669"/>
              <a:gd name="connsiteX78" fmla="*/ 2701880 w 3428272"/>
              <a:gd name="connsiteY78" fmla="*/ 974221 h 3110669"/>
              <a:gd name="connsiteX79" fmla="*/ 2770246 w 3428272"/>
              <a:gd name="connsiteY79" fmla="*/ 948583 h 3110669"/>
              <a:gd name="connsiteX80" fmla="*/ 2804429 w 3428272"/>
              <a:gd name="connsiteY80" fmla="*/ 922946 h 3110669"/>
              <a:gd name="connsiteX81" fmla="*/ 2821521 w 3428272"/>
              <a:gd name="connsiteY81" fmla="*/ 897309 h 3110669"/>
              <a:gd name="connsiteX82" fmla="*/ 2872796 w 3428272"/>
              <a:gd name="connsiteY82" fmla="*/ 863125 h 3110669"/>
              <a:gd name="connsiteX83" fmla="*/ 2906979 w 3428272"/>
              <a:gd name="connsiteY83" fmla="*/ 820396 h 3110669"/>
              <a:gd name="connsiteX84" fmla="*/ 2949708 w 3428272"/>
              <a:gd name="connsiteY84" fmla="*/ 769122 h 3110669"/>
              <a:gd name="connsiteX85" fmla="*/ 2983891 w 3428272"/>
              <a:gd name="connsiteY85" fmla="*/ 717847 h 3110669"/>
              <a:gd name="connsiteX86" fmla="*/ 3026620 w 3428272"/>
              <a:gd name="connsiteY86" fmla="*/ 649480 h 3110669"/>
              <a:gd name="connsiteX87" fmla="*/ 3069349 w 3428272"/>
              <a:gd name="connsiteY87" fmla="*/ 564023 h 3110669"/>
              <a:gd name="connsiteX88" fmla="*/ 3086441 w 3428272"/>
              <a:gd name="connsiteY88" fmla="*/ 512748 h 3110669"/>
              <a:gd name="connsiteX89" fmla="*/ 3129169 w 3428272"/>
              <a:gd name="connsiteY89" fmla="*/ 444381 h 3110669"/>
              <a:gd name="connsiteX90" fmla="*/ 3171898 w 3428272"/>
              <a:gd name="connsiteY90" fmla="*/ 376015 h 3110669"/>
              <a:gd name="connsiteX91" fmla="*/ 3188990 w 3428272"/>
              <a:gd name="connsiteY91" fmla="*/ 282011 h 3110669"/>
              <a:gd name="connsiteX92" fmla="*/ 3180444 w 3428272"/>
              <a:gd name="connsiteY92" fmla="*/ 239282 h 3110669"/>
              <a:gd name="connsiteX93" fmla="*/ 3129169 w 3428272"/>
              <a:gd name="connsiteY93" fmla="*/ 222191 h 3110669"/>
              <a:gd name="connsiteX94" fmla="*/ 3077895 w 3428272"/>
              <a:gd name="connsiteY94" fmla="*/ 196553 h 3110669"/>
              <a:gd name="connsiteX95" fmla="*/ 3043712 w 3428272"/>
              <a:gd name="connsiteY95" fmla="*/ 162370 h 3110669"/>
              <a:gd name="connsiteX96" fmla="*/ 3000983 w 3428272"/>
              <a:gd name="connsiteY96" fmla="*/ 128187 h 3110669"/>
              <a:gd name="connsiteX97" fmla="*/ 2941162 w 3428272"/>
              <a:gd name="connsiteY97" fmla="*/ 68366 h 3110669"/>
              <a:gd name="connsiteX98" fmla="*/ 2847158 w 3428272"/>
              <a:gd name="connsiteY98" fmla="*/ 42729 h 3110669"/>
              <a:gd name="connsiteX99" fmla="*/ 2778792 w 3428272"/>
              <a:gd name="connsiteY99" fmla="*/ 34183 h 3110669"/>
              <a:gd name="connsiteX100" fmla="*/ 2744609 w 3428272"/>
              <a:gd name="connsiteY100" fmla="*/ 17092 h 3110669"/>
              <a:gd name="connsiteX101" fmla="*/ 2701880 w 3428272"/>
              <a:gd name="connsiteY101" fmla="*/ 8546 h 3110669"/>
              <a:gd name="connsiteX102" fmla="*/ 2676242 w 3428272"/>
              <a:gd name="connsiteY102" fmla="*/ 0 h 3110669"/>
              <a:gd name="connsiteX103" fmla="*/ 2505326 w 3428272"/>
              <a:gd name="connsiteY103" fmla="*/ 8546 h 3110669"/>
              <a:gd name="connsiteX104" fmla="*/ 2436960 w 3428272"/>
              <a:gd name="connsiteY104" fmla="*/ 25637 h 3110669"/>
              <a:gd name="connsiteX105" fmla="*/ 2351502 w 3428272"/>
              <a:gd name="connsiteY105" fmla="*/ 51275 h 3110669"/>
              <a:gd name="connsiteX106" fmla="*/ 2308773 w 3428272"/>
              <a:gd name="connsiteY106" fmla="*/ 59821 h 3110669"/>
              <a:gd name="connsiteX107" fmla="*/ 2257498 w 3428272"/>
              <a:gd name="connsiteY107" fmla="*/ 85458 h 3110669"/>
              <a:gd name="connsiteX108" fmla="*/ 2180586 w 3428272"/>
              <a:gd name="connsiteY108" fmla="*/ 111095 h 3110669"/>
              <a:gd name="connsiteX109" fmla="*/ 2095128 w 3428272"/>
              <a:gd name="connsiteY109" fmla="*/ 153824 h 3110669"/>
              <a:gd name="connsiteX110" fmla="*/ 2043854 w 3428272"/>
              <a:gd name="connsiteY110" fmla="*/ 188008 h 3110669"/>
              <a:gd name="connsiteX111" fmla="*/ 2018216 w 3428272"/>
              <a:gd name="connsiteY111" fmla="*/ 196553 h 3110669"/>
              <a:gd name="connsiteX112" fmla="*/ 1958396 w 3428272"/>
              <a:gd name="connsiteY112" fmla="*/ 213645 h 3110669"/>
              <a:gd name="connsiteX113" fmla="*/ 1907121 w 3428272"/>
              <a:gd name="connsiteY113" fmla="*/ 239282 h 3110669"/>
              <a:gd name="connsiteX114" fmla="*/ 1838755 w 3428272"/>
              <a:gd name="connsiteY114" fmla="*/ 256374 h 3110669"/>
              <a:gd name="connsiteX115" fmla="*/ 1736205 w 3428272"/>
              <a:gd name="connsiteY115" fmla="*/ 290557 h 3110669"/>
              <a:gd name="connsiteX116" fmla="*/ 1590926 w 3428272"/>
              <a:gd name="connsiteY116" fmla="*/ 299103 h 3110669"/>
              <a:gd name="connsiteX117" fmla="*/ 1556743 w 3428272"/>
              <a:gd name="connsiteY117" fmla="*/ 307649 h 3110669"/>
              <a:gd name="connsiteX118" fmla="*/ 1496923 w 3428272"/>
              <a:gd name="connsiteY118" fmla="*/ 333286 h 3110669"/>
              <a:gd name="connsiteX119" fmla="*/ 1317461 w 3428272"/>
              <a:gd name="connsiteY119" fmla="*/ 350378 h 3110669"/>
              <a:gd name="connsiteX120" fmla="*/ 1266186 w 3428272"/>
              <a:gd name="connsiteY120" fmla="*/ 358923 h 3110669"/>
              <a:gd name="connsiteX121" fmla="*/ 1197820 w 3428272"/>
              <a:gd name="connsiteY121" fmla="*/ 376015 h 3110669"/>
              <a:gd name="connsiteX122" fmla="*/ 1129454 w 3428272"/>
              <a:gd name="connsiteY122" fmla="*/ 384561 h 3110669"/>
              <a:gd name="connsiteX123" fmla="*/ 796168 w 3428272"/>
              <a:gd name="connsiteY123" fmla="*/ 401652 h 3110669"/>
              <a:gd name="connsiteX124" fmla="*/ 736347 w 3428272"/>
              <a:gd name="connsiteY124" fmla="*/ 410198 h 3110669"/>
              <a:gd name="connsiteX125" fmla="*/ 462882 w 3428272"/>
              <a:gd name="connsiteY125" fmla="*/ 444381 h 3110669"/>
              <a:gd name="connsiteX126" fmla="*/ 403061 w 3428272"/>
              <a:gd name="connsiteY126" fmla="*/ 452927 h 3110669"/>
              <a:gd name="connsiteX127" fmla="*/ 300512 w 3428272"/>
              <a:gd name="connsiteY127" fmla="*/ 478565 h 3110669"/>
              <a:gd name="connsiteX128" fmla="*/ 121050 w 3428272"/>
              <a:gd name="connsiteY128" fmla="*/ 512748 h 3110669"/>
              <a:gd name="connsiteX129" fmla="*/ 52684 w 3428272"/>
              <a:gd name="connsiteY129" fmla="*/ 504202 h 3110669"/>
              <a:gd name="connsiteX130" fmla="*/ 1409 w 3428272"/>
              <a:gd name="connsiteY130" fmla="*/ 495656 h 3110669"/>
              <a:gd name="connsiteX131" fmla="*/ 27046 w 3428272"/>
              <a:gd name="connsiteY131" fmla="*/ 478565 h 3110669"/>
              <a:gd name="connsiteX132" fmla="*/ 206508 w 3428272"/>
              <a:gd name="connsiteY132" fmla="*/ 478565 h 3110669"/>
              <a:gd name="connsiteX133" fmla="*/ 172325 w 3428272"/>
              <a:gd name="connsiteY133" fmla="*/ 606751 h 3110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428272" h="3110669">
                <a:moveTo>
                  <a:pt x="172325" y="427290"/>
                </a:moveTo>
                <a:lnTo>
                  <a:pt x="172325" y="427290"/>
                </a:lnTo>
                <a:cubicBezTo>
                  <a:pt x="175173" y="472868"/>
                  <a:pt x="179148" y="518389"/>
                  <a:pt x="180870" y="564023"/>
                </a:cubicBezTo>
                <a:cubicBezTo>
                  <a:pt x="196497" y="978158"/>
                  <a:pt x="187117" y="1116282"/>
                  <a:pt x="197962" y="1615155"/>
                </a:cubicBezTo>
                <a:cubicBezTo>
                  <a:pt x="198339" y="1632478"/>
                  <a:pt x="204267" y="1649248"/>
                  <a:pt x="206508" y="1666430"/>
                </a:cubicBezTo>
                <a:cubicBezTo>
                  <a:pt x="212815" y="1714781"/>
                  <a:pt x="217902" y="1763283"/>
                  <a:pt x="223599" y="1811709"/>
                </a:cubicBezTo>
                <a:cubicBezTo>
                  <a:pt x="226448" y="1942744"/>
                  <a:pt x="225133" y="2073936"/>
                  <a:pt x="232145" y="2204815"/>
                </a:cubicBezTo>
                <a:cubicBezTo>
                  <a:pt x="234506" y="2248892"/>
                  <a:pt x="254676" y="2306399"/>
                  <a:pt x="266328" y="2350094"/>
                </a:cubicBezTo>
                <a:cubicBezTo>
                  <a:pt x="272380" y="2372791"/>
                  <a:pt x="274988" y="2396536"/>
                  <a:pt x="283420" y="2418460"/>
                </a:cubicBezTo>
                <a:cubicBezTo>
                  <a:pt x="289383" y="2433963"/>
                  <a:pt x="302184" y="2446068"/>
                  <a:pt x="309057" y="2461189"/>
                </a:cubicBezTo>
                <a:cubicBezTo>
                  <a:pt x="316512" y="2477590"/>
                  <a:pt x="319458" y="2495736"/>
                  <a:pt x="326149" y="2512464"/>
                </a:cubicBezTo>
                <a:cubicBezTo>
                  <a:pt x="335774" y="2536527"/>
                  <a:pt x="357653" y="2574548"/>
                  <a:pt x="377424" y="2589376"/>
                </a:cubicBezTo>
                <a:cubicBezTo>
                  <a:pt x="386820" y="2596423"/>
                  <a:pt x="400213" y="2595073"/>
                  <a:pt x="411607" y="2597922"/>
                </a:cubicBezTo>
                <a:cubicBezTo>
                  <a:pt x="435041" y="2691653"/>
                  <a:pt x="398454" y="2543009"/>
                  <a:pt x="437244" y="2717563"/>
                </a:cubicBezTo>
                <a:cubicBezTo>
                  <a:pt x="440205" y="2730887"/>
                  <a:pt x="457270" y="2809783"/>
                  <a:pt x="471427" y="2828658"/>
                </a:cubicBezTo>
                <a:cubicBezTo>
                  <a:pt x="479973" y="2840052"/>
                  <a:pt x="493760" y="2846394"/>
                  <a:pt x="505611" y="2854295"/>
                </a:cubicBezTo>
                <a:cubicBezTo>
                  <a:pt x="525066" y="2867265"/>
                  <a:pt x="559711" y="2887248"/>
                  <a:pt x="582523" y="2897024"/>
                </a:cubicBezTo>
                <a:cubicBezTo>
                  <a:pt x="590803" y="2900572"/>
                  <a:pt x="599614" y="2902721"/>
                  <a:pt x="608160" y="2905570"/>
                </a:cubicBezTo>
                <a:cubicBezTo>
                  <a:pt x="619554" y="2916964"/>
                  <a:pt x="631856" y="2927518"/>
                  <a:pt x="642343" y="2939753"/>
                </a:cubicBezTo>
                <a:cubicBezTo>
                  <a:pt x="649027" y="2947551"/>
                  <a:pt x="652172" y="2958128"/>
                  <a:pt x="659435" y="2965391"/>
                </a:cubicBezTo>
                <a:cubicBezTo>
                  <a:pt x="666697" y="2972653"/>
                  <a:pt x="677274" y="2975798"/>
                  <a:pt x="685072" y="2982482"/>
                </a:cubicBezTo>
                <a:cubicBezTo>
                  <a:pt x="714515" y="3007719"/>
                  <a:pt x="713497" y="3018059"/>
                  <a:pt x="744893" y="3033757"/>
                </a:cubicBezTo>
                <a:cubicBezTo>
                  <a:pt x="764429" y="3043525"/>
                  <a:pt x="793754" y="3045973"/>
                  <a:pt x="813259" y="3050849"/>
                </a:cubicBezTo>
                <a:cubicBezTo>
                  <a:pt x="821998" y="3053034"/>
                  <a:pt x="830351" y="3056546"/>
                  <a:pt x="838897" y="3059394"/>
                </a:cubicBezTo>
                <a:cubicBezTo>
                  <a:pt x="900771" y="3100645"/>
                  <a:pt x="871798" y="3084392"/>
                  <a:pt x="924355" y="3110669"/>
                </a:cubicBezTo>
                <a:cubicBezTo>
                  <a:pt x="1109514" y="3107820"/>
                  <a:pt x="1294811" y="3109832"/>
                  <a:pt x="1479831" y="3102123"/>
                </a:cubicBezTo>
                <a:cubicBezTo>
                  <a:pt x="1500551" y="3101260"/>
                  <a:pt x="1519408" y="3089531"/>
                  <a:pt x="1539652" y="3085032"/>
                </a:cubicBezTo>
                <a:cubicBezTo>
                  <a:pt x="1570742" y="3078123"/>
                  <a:pt x="1602599" y="3074998"/>
                  <a:pt x="1633655" y="3067940"/>
                </a:cubicBezTo>
                <a:cubicBezTo>
                  <a:pt x="1665326" y="3060742"/>
                  <a:pt x="1696430" y="3051226"/>
                  <a:pt x="1727659" y="3042303"/>
                </a:cubicBezTo>
                <a:cubicBezTo>
                  <a:pt x="1756255" y="3034133"/>
                  <a:pt x="1783856" y="3021986"/>
                  <a:pt x="1813117" y="3016666"/>
                </a:cubicBezTo>
                <a:cubicBezTo>
                  <a:pt x="1846866" y="3010530"/>
                  <a:pt x="1881484" y="3010969"/>
                  <a:pt x="1915667" y="3008120"/>
                </a:cubicBezTo>
                <a:cubicBezTo>
                  <a:pt x="1947001" y="2999574"/>
                  <a:pt x="1977999" y="2989680"/>
                  <a:pt x="2009670" y="2982482"/>
                </a:cubicBezTo>
                <a:cubicBezTo>
                  <a:pt x="2062192" y="2970545"/>
                  <a:pt x="2110916" y="2964356"/>
                  <a:pt x="2163495" y="2956845"/>
                </a:cubicBezTo>
                <a:cubicBezTo>
                  <a:pt x="2313503" y="2911843"/>
                  <a:pt x="2199306" y="2948566"/>
                  <a:pt x="2402777" y="2871387"/>
                </a:cubicBezTo>
                <a:cubicBezTo>
                  <a:pt x="2522084" y="2826132"/>
                  <a:pt x="2485367" y="2848847"/>
                  <a:pt x="2607876" y="2777383"/>
                </a:cubicBezTo>
                <a:cubicBezTo>
                  <a:pt x="2639958" y="2758669"/>
                  <a:pt x="2672377" y="2740124"/>
                  <a:pt x="2701880" y="2717563"/>
                </a:cubicBezTo>
                <a:cubicBezTo>
                  <a:pt x="2721081" y="2702880"/>
                  <a:pt x="2734447" y="2681594"/>
                  <a:pt x="2753155" y="2666288"/>
                </a:cubicBezTo>
                <a:cubicBezTo>
                  <a:pt x="2780903" y="2643585"/>
                  <a:pt x="2792440" y="2641799"/>
                  <a:pt x="2821521" y="2632105"/>
                </a:cubicBezTo>
                <a:cubicBezTo>
                  <a:pt x="2850333" y="2588885"/>
                  <a:pt x="2822971" y="2618561"/>
                  <a:pt x="2864250" y="2597922"/>
                </a:cubicBezTo>
                <a:cubicBezTo>
                  <a:pt x="2873436" y="2593329"/>
                  <a:pt x="2881529" y="2586800"/>
                  <a:pt x="2889887" y="2580830"/>
                </a:cubicBezTo>
                <a:cubicBezTo>
                  <a:pt x="2901477" y="2572551"/>
                  <a:pt x="2911331" y="2561563"/>
                  <a:pt x="2924070" y="2555193"/>
                </a:cubicBezTo>
                <a:cubicBezTo>
                  <a:pt x="2934575" y="2549940"/>
                  <a:pt x="2946859" y="2549496"/>
                  <a:pt x="2958254" y="2546647"/>
                </a:cubicBezTo>
                <a:cubicBezTo>
                  <a:pt x="2969648" y="2540950"/>
                  <a:pt x="2982650" y="2537711"/>
                  <a:pt x="2992437" y="2529555"/>
                </a:cubicBezTo>
                <a:cubicBezTo>
                  <a:pt x="3000327" y="2522980"/>
                  <a:pt x="3002266" y="2511180"/>
                  <a:pt x="3009528" y="2503918"/>
                </a:cubicBezTo>
                <a:cubicBezTo>
                  <a:pt x="3019600" y="2493846"/>
                  <a:pt x="3032317" y="2486826"/>
                  <a:pt x="3043712" y="2478280"/>
                </a:cubicBezTo>
                <a:cubicBezTo>
                  <a:pt x="3083990" y="2417862"/>
                  <a:pt x="3033441" y="2492659"/>
                  <a:pt x="3086441" y="2418460"/>
                </a:cubicBezTo>
                <a:cubicBezTo>
                  <a:pt x="3105764" y="2391408"/>
                  <a:pt x="3105231" y="2386567"/>
                  <a:pt x="3129169" y="2358639"/>
                </a:cubicBezTo>
                <a:cubicBezTo>
                  <a:pt x="3155150" y="2328327"/>
                  <a:pt x="3159020" y="2336311"/>
                  <a:pt x="3180444" y="2298819"/>
                </a:cubicBezTo>
                <a:cubicBezTo>
                  <a:pt x="3196245" y="2271167"/>
                  <a:pt x="3204064" y="2238839"/>
                  <a:pt x="3223173" y="2213361"/>
                </a:cubicBezTo>
                <a:cubicBezTo>
                  <a:pt x="3234875" y="2197758"/>
                  <a:pt x="3278784" y="2140532"/>
                  <a:pt x="3282994" y="2127903"/>
                </a:cubicBezTo>
                <a:cubicBezTo>
                  <a:pt x="3298662" y="2080901"/>
                  <a:pt x="3282127" y="2123011"/>
                  <a:pt x="3308631" y="2076628"/>
                </a:cubicBezTo>
                <a:cubicBezTo>
                  <a:pt x="3346501" y="2010355"/>
                  <a:pt x="3299695" y="2074980"/>
                  <a:pt x="3359906" y="1999716"/>
                </a:cubicBezTo>
                <a:cubicBezTo>
                  <a:pt x="3367301" y="1977531"/>
                  <a:pt x="3375328" y="1951781"/>
                  <a:pt x="3385543" y="1931350"/>
                </a:cubicBezTo>
                <a:cubicBezTo>
                  <a:pt x="3390136" y="1922163"/>
                  <a:pt x="3398042" y="1914899"/>
                  <a:pt x="3402635" y="1905712"/>
                </a:cubicBezTo>
                <a:cubicBezTo>
                  <a:pt x="3418724" y="1873534"/>
                  <a:pt x="3420112" y="1861437"/>
                  <a:pt x="3428272" y="1828800"/>
                </a:cubicBezTo>
                <a:cubicBezTo>
                  <a:pt x="3425124" y="1806765"/>
                  <a:pt x="3423111" y="1767203"/>
                  <a:pt x="3411181" y="1743342"/>
                </a:cubicBezTo>
                <a:cubicBezTo>
                  <a:pt x="3406588" y="1734156"/>
                  <a:pt x="3401979" y="1724280"/>
                  <a:pt x="3394089" y="1717705"/>
                </a:cubicBezTo>
                <a:cubicBezTo>
                  <a:pt x="3384302" y="1709550"/>
                  <a:pt x="3370967" y="1706933"/>
                  <a:pt x="3359906" y="1700613"/>
                </a:cubicBezTo>
                <a:cubicBezTo>
                  <a:pt x="3301067" y="1666991"/>
                  <a:pt x="3374203" y="1697521"/>
                  <a:pt x="3291540" y="1674976"/>
                </a:cubicBezTo>
                <a:cubicBezTo>
                  <a:pt x="3274159" y="1670236"/>
                  <a:pt x="3257743" y="1662254"/>
                  <a:pt x="3240265" y="1657884"/>
                </a:cubicBezTo>
                <a:cubicBezTo>
                  <a:pt x="3228871" y="1655035"/>
                  <a:pt x="3217375" y="1652564"/>
                  <a:pt x="3206082" y="1649338"/>
                </a:cubicBezTo>
                <a:cubicBezTo>
                  <a:pt x="3197420" y="1646863"/>
                  <a:pt x="3189106" y="1643268"/>
                  <a:pt x="3180444" y="1640793"/>
                </a:cubicBezTo>
                <a:cubicBezTo>
                  <a:pt x="3157491" y="1634235"/>
                  <a:pt x="3116478" y="1625044"/>
                  <a:pt x="3094986" y="1623701"/>
                </a:cubicBezTo>
                <a:cubicBezTo>
                  <a:pt x="3021012" y="1619078"/>
                  <a:pt x="2946859" y="1618004"/>
                  <a:pt x="2872796" y="1615155"/>
                </a:cubicBezTo>
                <a:cubicBezTo>
                  <a:pt x="2828012" y="1608757"/>
                  <a:pt x="2805153" y="1605964"/>
                  <a:pt x="2761700" y="1598064"/>
                </a:cubicBezTo>
                <a:cubicBezTo>
                  <a:pt x="2747409" y="1595466"/>
                  <a:pt x="2733214" y="1592367"/>
                  <a:pt x="2718971" y="1589518"/>
                </a:cubicBezTo>
                <a:cubicBezTo>
                  <a:pt x="2668672" y="1564368"/>
                  <a:pt x="2696877" y="1576456"/>
                  <a:pt x="2633513" y="1555335"/>
                </a:cubicBezTo>
                <a:lnTo>
                  <a:pt x="2607876" y="1546789"/>
                </a:lnTo>
                <a:lnTo>
                  <a:pt x="2582239" y="1538243"/>
                </a:lnTo>
                <a:cubicBezTo>
                  <a:pt x="2579390" y="1526849"/>
                  <a:pt x="2575479" y="1515668"/>
                  <a:pt x="2573693" y="1504060"/>
                </a:cubicBezTo>
                <a:cubicBezTo>
                  <a:pt x="2569480" y="1476679"/>
                  <a:pt x="2571443" y="1431195"/>
                  <a:pt x="2556601" y="1401510"/>
                </a:cubicBezTo>
                <a:cubicBezTo>
                  <a:pt x="2550351" y="1389010"/>
                  <a:pt x="2519682" y="1349436"/>
                  <a:pt x="2513872" y="1341690"/>
                </a:cubicBezTo>
                <a:cubicBezTo>
                  <a:pt x="2501820" y="1281430"/>
                  <a:pt x="2494552" y="1265144"/>
                  <a:pt x="2513872" y="1187866"/>
                </a:cubicBezTo>
                <a:cubicBezTo>
                  <a:pt x="2516803" y="1176141"/>
                  <a:pt x="2531551" y="1171324"/>
                  <a:pt x="2539510" y="1162228"/>
                </a:cubicBezTo>
                <a:cubicBezTo>
                  <a:pt x="2551521" y="1148501"/>
                  <a:pt x="2561682" y="1133226"/>
                  <a:pt x="2573693" y="1119499"/>
                </a:cubicBezTo>
                <a:cubicBezTo>
                  <a:pt x="2581651" y="1110404"/>
                  <a:pt x="2591910" y="1103402"/>
                  <a:pt x="2599330" y="1093862"/>
                </a:cubicBezTo>
                <a:cubicBezTo>
                  <a:pt x="2670878" y="1001872"/>
                  <a:pt x="2600948" y="1075150"/>
                  <a:pt x="2659151" y="1016950"/>
                </a:cubicBezTo>
                <a:cubicBezTo>
                  <a:pt x="2662000" y="1008404"/>
                  <a:pt x="2661327" y="997682"/>
                  <a:pt x="2667697" y="991312"/>
                </a:cubicBezTo>
                <a:cubicBezTo>
                  <a:pt x="2676705" y="982304"/>
                  <a:pt x="2690819" y="980541"/>
                  <a:pt x="2701880" y="974221"/>
                </a:cubicBezTo>
                <a:cubicBezTo>
                  <a:pt x="2749277" y="947137"/>
                  <a:pt x="2703763" y="961880"/>
                  <a:pt x="2770246" y="948583"/>
                </a:cubicBezTo>
                <a:cubicBezTo>
                  <a:pt x="2781640" y="940037"/>
                  <a:pt x="2794358" y="933017"/>
                  <a:pt x="2804429" y="922946"/>
                </a:cubicBezTo>
                <a:cubicBezTo>
                  <a:pt x="2811692" y="915684"/>
                  <a:pt x="2813791" y="904072"/>
                  <a:pt x="2821521" y="897309"/>
                </a:cubicBezTo>
                <a:cubicBezTo>
                  <a:pt x="2836980" y="883782"/>
                  <a:pt x="2859964" y="879165"/>
                  <a:pt x="2872796" y="863125"/>
                </a:cubicBezTo>
                <a:cubicBezTo>
                  <a:pt x="2884190" y="848882"/>
                  <a:pt x="2894968" y="834123"/>
                  <a:pt x="2906979" y="820396"/>
                </a:cubicBezTo>
                <a:cubicBezTo>
                  <a:pt x="2953041" y="767753"/>
                  <a:pt x="2914726" y="821593"/>
                  <a:pt x="2949708" y="769122"/>
                </a:cubicBezTo>
                <a:cubicBezTo>
                  <a:pt x="2964727" y="724066"/>
                  <a:pt x="2948328" y="760523"/>
                  <a:pt x="2983891" y="717847"/>
                </a:cubicBezTo>
                <a:cubicBezTo>
                  <a:pt x="2992605" y="707391"/>
                  <a:pt x="3024148" y="654115"/>
                  <a:pt x="3026620" y="649480"/>
                </a:cubicBezTo>
                <a:cubicBezTo>
                  <a:pt x="3041607" y="621379"/>
                  <a:pt x="3059278" y="594237"/>
                  <a:pt x="3069349" y="564023"/>
                </a:cubicBezTo>
                <a:cubicBezTo>
                  <a:pt x="3075046" y="546931"/>
                  <a:pt x="3078384" y="528862"/>
                  <a:pt x="3086441" y="512748"/>
                </a:cubicBezTo>
                <a:cubicBezTo>
                  <a:pt x="3098459" y="488711"/>
                  <a:pt x="3117150" y="468417"/>
                  <a:pt x="3129169" y="444381"/>
                </a:cubicBezTo>
                <a:cubicBezTo>
                  <a:pt x="3152631" y="397459"/>
                  <a:pt x="3138617" y="420389"/>
                  <a:pt x="3171898" y="376015"/>
                </a:cubicBezTo>
                <a:cubicBezTo>
                  <a:pt x="3174677" y="362122"/>
                  <a:pt x="3188990" y="292945"/>
                  <a:pt x="3188990" y="282011"/>
                </a:cubicBezTo>
                <a:cubicBezTo>
                  <a:pt x="3188990" y="267486"/>
                  <a:pt x="3190715" y="249553"/>
                  <a:pt x="3180444" y="239282"/>
                </a:cubicBezTo>
                <a:cubicBezTo>
                  <a:pt x="3167705" y="226543"/>
                  <a:pt x="3145799" y="229120"/>
                  <a:pt x="3129169" y="222191"/>
                </a:cubicBezTo>
                <a:cubicBezTo>
                  <a:pt x="3111530" y="214841"/>
                  <a:pt x="3093549" y="207511"/>
                  <a:pt x="3077895" y="196553"/>
                </a:cubicBezTo>
                <a:cubicBezTo>
                  <a:pt x="3064694" y="187312"/>
                  <a:pt x="3055756" y="173076"/>
                  <a:pt x="3043712" y="162370"/>
                </a:cubicBezTo>
                <a:cubicBezTo>
                  <a:pt x="3030079" y="150252"/>
                  <a:pt x="3014429" y="140512"/>
                  <a:pt x="3000983" y="128187"/>
                </a:cubicBezTo>
                <a:cubicBezTo>
                  <a:pt x="2980195" y="109132"/>
                  <a:pt x="2967915" y="77283"/>
                  <a:pt x="2941162" y="68366"/>
                </a:cubicBezTo>
                <a:cubicBezTo>
                  <a:pt x="2910983" y="58307"/>
                  <a:pt x="2877994" y="46584"/>
                  <a:pt x="2847158" y="42729"/>
                </a:cubicBezTo>
                <a:lnTo>
                  <a:pt x="2778792" y="34183"/>
                </a:lnTo>
                <a:cubicBezTo>
                  <a:pt x="2767398" y="28486"/>
                  <a:pt x="2756694" y="21120"/>
                  <a:pt x="2744609" y="17092"/>
                </a:cubicBezTo>
                <a:cubicBezTo>
                  <a:pt x="2730829" y="12499"/>
                  <a:pt x="2715971" y="12069"/>
                  <a:pt x="2701880" y="8546"/>
                </a:cubicBezTo>
                <a:cubicBezTo>
                  <a:pt x="2693141" y="6361"/>
                  <a:pt x="2684788" y="2849"/>
                  <a:pt x="2676242" y="0"/>
                </a:cubicBezTo>
                <a:cubicBezTo>
                  <a:pt x="2619270" y="2849"/>
                  <a:pt x="2562045" y="2469"/>
                  <a:pt x="2505326" y="8546"/>
                </a:cubicBezTo>
                <a:cubicBezTo>
                  <a:pt x="2481970" y="11048"/>
                  <a:pt x="2459994" y="21030"/>
                  <a:pt x="2436960" y="25637"/>
                </a:cubicBezTo>
                <a:cubicBezTo>
                  <a:pt x="2325961" y="47837"/>
                  <a:pt x="2463932" y="17545"/>
                  <a:pt x="2351502" y="51275"/>
                </a:cubicBezTo>
                <a:cubicBezTo>
                  <a:pt x="2337590" y="55449"/>
                  <a:pt x="2323016" y="56972"/>
                  <a:pt x="2308773" y="59821"/>
                </a:cubicBezTo>
                <a:cubicBezTo>
                  <a:pt x="2291681" y="68367"/>
                  <a:pt x="2275240" y="78361"/>
                  <a:pt x="2257498" y="85458"/>
                </a:cubicBezTo>
                <a:cubicBezTo>
                  <a:pt x="2232407" y="95494"/>
                  <a:pt x="2180586" y="111095"/>
                  <a:pt x="2180586" y="111095"/>
                </a:cubicBezTo>
                <a:cubicBezTo>
                  <a:pt x="2097843" y="173154"/>
                  <a:pt x="2203108" y="99833"/>
                  <a:pt x="2095128" y="153824"/>
                </a:cubicBezTo>
                <a:cubicBezTo>
                  <a:pt x="2076755" y="163010"/>
                  <a:pt x="2061810" y="178032"/>
                  <a:pt x="2043854" y="188008"/>
                </a:cubicBezTo>
                <a:cubicBezTo>
                  <a:pt x="2035979" y="192383"/>
                  <a:pt x="2026878" y="194078"/>
                  <a:pt x="2018216" y="196553"/>
                </a:cubicBezTo>
                <a:cubicBezTo>
                  <a:pt x="2005438" y="200204"/>
                  <a:pt x="1972056" y="206815"/>
                  <a:pt x="1958396" y="213645"/>
                </a:cubicBezTo>
                <a:cubicBezTo>
                  <a:pt x="1911721" y="236983"/>
                  <a:pt x="1954378" y="226394"/>
                  <a:pt x="1907121" y="239282"/>
                </a:cubicBezTo>
                <a:cubicBezTo>
                  <a:pt x="1884459" y="245463"/>
                  <a:pt x="1859765" y="245869"/>
                  <a:pt x="1838755" y="256374"/>
                </a:cubicBezTo>
                <a:cubicBezTo>
                  <a:pt x="1802532" y="274486"/>
                  <a:pt x="1781951" y="287866"/>
                  <a:pt x="1736205" y="290557"/>
                </a:cubicBezTo>
                <a:lnTo>
                  <a:pt x="1590926" y="299103"/>
                </a:lnTo>
                <a:cubicBezTo>
                  <a:pt x="1579532" y="301952"/>
                  <a:pt x="1567538" y="303022"/>
                  <a:pt x="1556743" y="307649"/>
                </a:cubicBezTo>
                <a:cubicBezTo>
                  <a:pt x="1510653" y="327402"/>
                  <a:pt x="1553284" y="326655"/>
                  <a:pt x="1496923" y="333286"/>
                </a:cubicBezTo>
                <a:cubicBezTo>
                  <a:pt x="1266921" y="360346"/>
                  <a:pt x="1482047" y="326866"/>
                  <a:pt x="1317461" y="350378"/>
                </a:cubicBezTo>
                <a:cubicBezTo>
                  <a:pt x="1300308" y="352828"/>
                  <a:pt x="1283129" y="355292"/>
                  <a:pt x="1266186" y="358923"/>
                </a:cubicBezTo>
                <a:cubicBezTo>
                  <a:pt x="1243217" y="363845"/>
                  <a:pt x="1221129" y="373101"/>
                  <a:pt x="1197820" y="376015"/>
                </a:cubicBezTo>
                <a:cubicBezTo>
                  <a:pt x="1175031" y="378864"/>
                  <a:pt x="1152352" y="382800"/>
                  <a:pt x="1129454" y="384561"/>
                </a:cubicBezTo>
                <a:cubicBezTo>
                  <a:pt x="1071571" y="389014"/>
                  <a:pt x="845306" y="399312"/>
                  <a:pt x="796168" y="401652"/>
                </a:cubicBezTo>
                <a:lnTo>
                  <a:pt x="736347" y="410198"/>
                </a:lnTo>
                <a:lnTo>
                  <a:pt x="462882" y="444381"/>
                </a:lnTo>
                <a:cubicBezTo>
                  <a:pt x="442942" y="447230"/>
                  <a:pt x="422772" y="448777"/>
                  <a:pt x="403061" y="452927"/>
                </a:cubicBezTo>
                <a:cubicBezTo>
                  <a:pt x="368582" y="460186"/>
                  <a:pt x="334845" y="470642"/>
                  <a:pt x="300512" y="478565"/>
                </a:cubicBezTo>
                <a:cubicBezTo>
                  <a:pt x="187310" y="504689"/>
                  <a:pt x="208339" y="500278"/>
                  <a:pt x="121050" y="512748"/>
                </a:cubicBezTo>
                <a:lnTo>
                  <a:pt x="52684" y="504202"/>
                </a:lnTo>
                <a:cubicBezTo>
                  <a:pt x="35531" y="501751"/>
                  <a:pt x="13662" y="507908"/>
                  <a:pt x="1409" y="495656"/>
                </a:cubicBezTo>
                <a:cubicBezTo>
                  <a:pt x="-5854" y="488394"/>
                  <a:pt x="16811" y="479418"/>
                  <a:pt x="27046" y="478565"/>
                </a:cubicBezTo>
                <a:cubicBezTo>
                  <a:pt x="86660" y="473597"/>
                  <a:pt x="146687" y="478565"/>
                  <a:pt x="206508" y="478565"/>
                </a:cubicBezTo>
                <a:lnTo>
                  <a:pt x="172325" y="606751"/>
                </a:lnTo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51275" y="1187862"/>
            <a:ext cx="5276444" cy="1914261"/>
          </a:xfrm>
          <a:custGeom>
            <a:avLst/>
            <a:gdLst>
              <a:gd name="connsiteX0" fmla="*/ 25637 w 5276444"/>
              <a:gd name="connsiteY0" fmla="*/ 512751 h 1914261"/>
              <a:gd name="connsiteX1" fmla="*/ 25637 w 5276444"/>
              <a:gd name="connsiteY1" fmla="*/ 512751 h 1914261"/>
              <a:gd name="connsiteX2" fmla="*/ 17091 w 5276444"/>
              <a:gd name="connsiteY2" fmla="*/ 914403 h 1914261"/>
              <a:gd name="connsiteX3" fmla="*/ 8546 w 5276444"/>
              <a:gd name="connsiteY3" fmla="*/ 940041 h 1914261"/>
              <a:gd name="connsiteX4" fmla="*/ 0 w 5276444"/>
              <a:gd name="connsiteY4" fmla="*/ 1051136 h 1914261"/>
              <a:gd name="connsiteX5" fmla="*/ 8546 w 5276444"/>
              <a:gd name="connsiteY5" fmla="*/ 1324602 h 1914261"/>
              <a:gd name="connsiteX6" fmla="*/ 42729 w 5276444"/>
              <a:gd name="connsiteY6" fmla="*/ 1410059 h 1914261"/>
              <a:gd name="connsiteX7" fmla="*/ 51275 w 5276444"/>
              <a:gd name="connsiteY7" fmla="*/ 1435697 h 1914261"/>
              <a:gd name="connsiteX8" fmla="*/ 68366 w 5276444"/>
              <a:gd name="connsiteY8" fmla="*/ 1461334 h 1914261"/>
              <a:gd name="connsiteX9" fmla="*/ 94004 w 5276444"/>
              <a:gd name="connsiteY9" fmla="*/ 1529701 h 1914261"/>
              <a:gd name="connsiteX10" fmla="*/ 128187 w 5276444"/>
              <a:gd name="connsiteY10" fmla="*/ 1563884 h 1914261"/>
              <a:gd name="connsiteX11" fmla="*/ 162370 w 5276444"/>
              <a:gd name="connsiteY11" fmla="*/ 1606613 h 1914261"/>
              <a:gd name="connsiteX12" fmla="*/ 179461 w 5276444"/>
              <a:gd name="connsiteY12" fmla="*/ 1632250 h 1914261"/>
              <a:gd name="connsiteX13" fmla="*/ 205099 w 5276444"/>
              <a:gd name="connsiteY13" fmla="*/ 1657888 h 1914261"/>
              <a:gd name="connsiteX14" fmla="*/ 222190 w 5276444"/>
              <a:gd name="connsiteY14" fmla="*/ 1683525 h 1914261"/>
              <a:gd name="connsiteX15" fmla="*/ 230736 w 5276444"/>
              <a:gd name="connsiteY15" fmla="*/ 1709162 h 1914261"/>
              <a:gd name="connsiteX16" fmla="*/ 299103 w 5276444"/>
              <a:gd name="connsiteY16" fmla="*/ 1734800 h 1914261"/>
              <a:gd name="connsiteX17" fmla="*/ 367469 w 5276444"/>
              <a:gd name="connsiteY17" fmla="*/ 1760437 h 1914261"/>
              <a:gd name="connsiteX18" fmla="*/ 401652 w 5276444"/>
              <a:gd name="connsiteY18" fmla="*/ 1786074 h 1914261"/>
              <a:gd name="connsiteX19" fmla="*/ 487110 w 5276444"/>
              <a:gd name="connsiteY19" fmla="*/ 1803166 h 1914261"/>
              <a:gd name="connsiteX20" fmla="*/ 521293 w 5276444"/>
              <a:gd name="connsiteY20" fmla="*/ 1811712 h 1914261"/>
              <a:gd name="connsiteX21" fmla="*/ 564022 w 5276444"/>
              <a:gd name="connsiteY21" fmla="*/ 1820258 h 1914261"/>
              <a:gd name="connsiteX22" fmla="*/ 615297 w 5276444"/>
              <a:gd name="connsiteY22" fmla="*/ 1837349 h 1914261"/>
              <a:gd name="connsiteX23" fmla="*/ 666572 w 5276444"/>
              <a:gd name="connsiteY23" fmla="*/ 1871532 h 1914261"/>
              <a:gd name="connsiteX24" fmla="*/ 803304 w 5276444"/>
              <a:gd name="connsiteY24" fmla="*/ 1888624 h 1914261"/>
              <a:gd name="connsiteX25" fmla="*/ 888762 w 5276444"/>
              <a:gd name="connsiteY25" fmla="*/ 1897170 h 1914261"/>
              <a:gd name="connsiteX26" fmla="*/ 931491 w 5276444"/>
              <a:gd name="connsiteY26" fmla="*/ 1905716 h 1914261"/>
              <a:gd name="connsiteX27" fmla="*/ 999858 w 5276444"/>
              <a:gd name="connsiteY27" fmla="*/ 1914261 h 1914261"/>
              <a:gd name="connsiteX28" fmla="*/ 1375873 w 5276444"/>
              <a:gd name="connsiteY28" fmla="*/ 1905716 h 1914261"/>
              <a:gd name="connsiteX29" fmla="*/ 1418602 w 5276444"/>
              <a:gd name="connsiteY29" fmla="*/ 1888624 h 1914261"/>
              <a:gd name="connsiteX30" fmla="*/ 1461331 w 5276444"/>
              <a:gd name="connsiteY30" fmla="*/ 1880078 h 1914261"/>
              <a:gd name="connsiteX31" fmla="*/ 1495514 w 5276444"/>
              <a:gd name="connsiteY31" fmla="*/ 1871532 h 1914261"/>
              <a:gd name="connsiteX32" fmla="*/ 1606609 w 5276444"/>
              <a:gd name="connsiteY32" fmla="*/ 1854441 h 1914261"/>
              <a:gd name="connsiteX33" fmla="*/ 1640792 w 5276444"/>
              <a:gd name="connsiteY33" fmla="*/ 1837349 h 1914261"/>
              <a:gd name="connsiteX34" fmla="*/ 1692067 w 5276444"/>
              <a:gd name="connsiteY34" fmla="*/ 1803166 h 1914261"/>
              <a:gd name="connsiteX35" fmla="*/ 1726250 w 5276444"/>
              <a:gd name="connsiteY35" fmla="*/ 1786074 h 1914261"/>
              <a:gd name="connsiteX36" fmla="*/ 1751888 w 5276444"/>
              <a:gd name="connsiteY36" fmla="*/ 1760437 h 1914261"/>
              <a:gd name="connsiteX37" fmla="*/ 1803162 w 5276444"/>
              <a:gd name="connsiteY37" fmla="*/ 1734800 h 1914261"/>
              <a:gd name="connsiteX38" fmla="*/ 1828800 w 5276444"/>
              <a:gd name="connsiteY38" fmla="*/ 1709162 h 1914261"/>
              <a:gd name="connsiteX39" fmla="*/ 1854437 w 5276444"/>
              <a:gd name="connsiteY39" fmla="*/ 1700617 h 1914261"/>
              <a:gd name="connsiteX40" fmla="*/ 1931349 w 5276444"/>
              <a:gd name="connsiteY40" fmla="*/ 1692071 h 1914261"/>
              <a:gd name="connsiteX41" fmla="*/ 2016807 w 5276444"/>
              <a:gd name="connsiteY41" fmla="*/ 1683525 h 1914261"/>
              <a:gd name="connsiteX42" fmla="*/ 2102265 w 5276444"/>
              <a:gd name="connsiteY42" fmla="*/ 1666433 h 1914261"/>
              <a:gd name="connsiteX43" fmla="*/ 2238998 w 5276444"/>
              <a:gd name="connsiteY43" fmla="*/ 1657888 h 1914261"/>
              <a:gd name="connsiteX44" fmla="*/ 2315910 w 5276444"/>
              <a:gd name="connsiteY44" fmla="*/ 1640796 h 1914261"/>
              <a:gd name="connsiteX45" fmla="*/ 2341547 w 5276444"/>
              <a:gd name="connsiteY45" fmla="*/ 1632250 h 1914261"/>
              <a:gd name="connsiteX46" fmla="*/ 2401368 w 5276444"/>
              <a:gd name="connsiteY46" fmla="*/ 1623704 h 1914261"/>
              <a:gd name="connsiteX47" fmla="*/ 2427005 w 5276444"/>
              <a:gd name="connsiteY47" fmla="*/ 1606613 h 1914261"/>
              <a:gd name="connsiteX48" fmla="*/ 2495372 w 5276444"/>
              <a:gd name="connsiteY48" fmla="*/ 1580975 h 1914261"/>
              <a:gd name="connsiteX49" fmla="*/ 2555192 w 5276444"/>
              <a:gd name="connsiteY49" fmla="*/ 1538246 h 1914261"/>
              <a:gd name="connsiteX50" fmla="*/ 2623559 w 5276444"/>
              <a:gd name="connsiteY50" fmla="*/ 1461334 h 1914261"/>
              <a:gd name="connsiteX51" fmla="*/ 2666288 w 5276444"/>
              <a:gd name="connsiteY51" fmla="*/ 1410059 h 1914261"/>
              <a:gd name="connsiteX52" fmla="*/ 2717562 w 5276444"/>
              <a:gd name="connsiteY52" fmla="*/ 1367331 h 1914261"/>
              <a:gd name="connsiteX53" fmla="*/ 2760291 w 5276444"/>
              <a:gd name="connsiteY53" fmla="*/ 1307510 h 1914261"/>
              <a:gd name="connsiteX54" fmla="*/ 2785929 w 5276444"/>
              <a:gd name="connsiteY54" fmla="*/ 1290418 h 1914261"/>
              <a:gd name="connsiteX55" fmla="*/ 2820112 w 5276444"/>
              <a:gd name="connsiteY55" fmla="*/ 1264781 h 1914261"/>
              <a:gd name="connsiteX56" fmla="*/ 2939753 w 5276444"/>
              <a:gd name="connsiteY56" fmla="*/ 1213506 h 1914261"/>
              <a:gd name="connsiteX57" fmla="*/ 3033757 w 5276444"/>
              <a:gd name="connsiteY57" fmla="*/ 1170777 h 1914261"/>
              <a:gd name="connsiteX58" fmla="*/ 3093577 w 5276444"/>
              <a:gd name="connsiteY58" fmla="*/ 1145140 h 1914261"/>
              <a:gd name="connsiteX59" fmla="*/ 3170489 w 5276444"/>
              <a:gd name="connsiteY59" fmla="*/ 1085319 h 1914261"/>
              <a:gd name="connsiteX60" fmla="*/ 3238856 w 5276444"/>
              <a:gd name="connsiteY60" fmla="*/ 1042590 h 1914261"/>
              <a:gd name="connsiteX61" fmla="*/ 3307222 w 5276444"/>
              <a:gd name="connsiteY61" fmla="*/ 999861 h 1914261"/>
              <a:gd name="connsiteX62" fmla="*/ 3401226 w 5276444"/>
              <a:gd name="connsiteY62" fmla="*/ 974224 h 1914261"/>
              <a:gd name="connsiteX63" fmla="*/ 3495230 w 5276444"/>
              <a:gd name="connsiteY63" fmla="*/ 965678 h 1914261"/>
              <a:gd name="connsiteX64" fmla="*/ 3597779 w 5276444"/>
              <a:gd name="connsiteY64" fmla="*/ 931495 h 1914261"/>
              <a:gd name="connsiteX65" fmla="*/ 3649054 w 5276444"/>
              <a:gd name="connsiteY65" fmla="*/ 914403 h 1914261"/>
              <a:gd name="connsiteX66" fmla="*/ 3691783 w 5276444"/>
              <a:gd name="connsiteY66" fmla="*/ 897312 h 1914261"/>
              <a:gd name="connsiteX67" fmla="*/ 3743058 w 5276444"/>
              <a:gd name="connsiteY67" fmla="*/ 888766 h 1914261"/>
              <a:gd name="connsiteX68" fmla="*/ 3785787 w 5276444"/>
              <a:gd name="connsiteY68" fmla="*/ 880220 h 1914261"/>
              <a:gd name="connsiteX69" fmla="*/ 4358355 w 5276444"/>
              <a:gd name="connsiteY69" fmla="*/ 888766 h 1914261"/>
              <a:gd name="connsiteX70" fmla="*/ 4580546 w 5276444"/>
              <a:gd name="connsiteY70" fmla="*/ 888766 h 1914261"/>
              <a:gd name="connsiteX71" fmla="*/ 4725824 w 5276444"/>
              <a:gd name="connsiteY71" fmla="*/ 897312 h 1914261"/>
              <a:gd name="connsiteX72" fmla="*/ 4828374 w 5276444"/>
              <a:gd name="connsiteY72" fmla="*/ 905858 h 1914261"/>
              <a:gd name="connsiteX73" fmla="*/ 4896740 w 5276444"/>
              <a:gd name="connsiteY73" fmla="*/ 897312 h 1914261"/>
              <a:gd name="connsiteX74" fmla="*/ 4922377 w 5276444"/>
              <a:gd name="connsiteY74" fmla="*/ 888766 h 1914261"/>
              <a:gd name="connsiteX75" fmla="*/ 4999289 w 5276444"/>
              <a:gd name="connsiteY75" fmla="*/ 871674 h 1914261"/>
              <a:gd name="connsiteX76" fmla="*/ 5059110 w 5276444"/>
              <a:gd name="connsiteY76" fmla="*/ 863129 h 1914261"/>
              <a:gd name="connsiteX77" fmla="*/ 5170205 w 5276444"/>
              <a:gd name="connsiteY77" fmla="*/ 846037 h 1914261"/>
              <a:gd name="connsiteX78" fmla="*/ 5221480 w 5276444"/>
              <a:gd name="connsiteY78" fmla="*/ 828945 h 1914261"/>
              <a:gd name="connsiteX79" fmla="*/ 5264209 w 5276444"/>
              <a:gd name="connsiteY79" fmla="*/ 752033 h 1914261"/>
              <a:gd name="connsiteX80" fmla="*/ 5264209 w 5276444"/>
              <a:gd name="connsiteY80" fmla="*/ 341835 h 1914261"/>
              <a:gd name="connsiteX81" fmla="*/ 5238572 w 5276444"/>
              <a:gd name="connsiteY81" fmla="*/ 290560 h 1914261"/>
              <a:gd name="connsiteX82" fmla="*/ 5230026 w 5276444"/>
              <a:gd name="connsiteY82" fmla="*/ 264923 h 1914261"/>
              <a:gd name="connsiteX83" fmla="*/ 5178751 w 5276444"/>
              <a:gd name="connsiteY83" fmla="*/ 239286 h 1914261"/>
              <a:gd name="connsiteX84" fmla="*/ 5118931 w 5276444"/>
              <a:gd name="connsiteY84" fmla="*/ 205102 h 1914261"/>
              <a:gd name="connsiteX85" fmla="*/ 5076202 w 5276444"/>
              <a:gd name="connsiteY85" fmla="*/ 196557 h 1914261"/>
              <a:gd name="connsiteX86" fmla="*/ 4999289 w 5276444"/>
              <a:gd name="connsiteY86" fmla="*/ 162374 h 1914261"/>
              <a:gd name="connsiteX87" fmla="*/ 4922377 w 5276444"/>
              <a:gd name="connsiteY87" fmla="*/ 102553 h 1914261"/>
              <a:gd name="connsiteX88" fmla="*/ 4896740 w 5276444"/>
              <a:gd name="connsiteY88" fmla="*/ 85461 h 1914261"/>
              <a:gd name="connsiteX89" fmla="*/ 4854011 w 5276444"/>
              <a:gd name="connsiteY89" fmla="*/ 76916 h 1914261"/>
              <a:gd name="connsiteX90" fmla="*/ 4768553 w 5276444"/>
              <a:gd name="connsiteY90" fmla="*/ 59824 h 1914261"/>
              <a:gd name="connsiteX91" fmla="*/ 4742916 w 5276444"/>
              <a:gd name="connsiteY91" fmla="*/ 51278 h 1914261"/>
              <a:gd name="connsiteX92" fmla="*/ 4674549 w 5276444"/>
              <a:gd name="connsiteY92" fmla="*/ 25641 h 1914261"/>
              <a:gd name="connsiteX93" fmla="*/ 4110527 w 5276444"/>
              <a:gd name="connsiteY93" fmla="*/ 8549 h 1914261"/>
              <a:gd name="connsiteX94" fmla="*/ 4076344 w 5276444"/>
              <a:gd name="connsiteY94" fmla="*/ 3 h 1914261"/>
              <a:gd name="connsiteX95" fmla="*/ 3512321 w 5276444"/>
              <a:gd name="connsiteY95" fmla="*/ 17095 h 1914261"/>
              <a:gd name="connsiteX96" fmla="*/ 2760291 w 5276444"/>
              <a:gd name="connsiteY96" fmla="*/ 34187 h 1914261"/>
              <a:gd name="connsiteX97" fmla="*/ 2546646 w 5276444"/>
              <a:gd name="connsiteY97" fmla="*/ 76916 h 1914261"/>
              <a:gd name="connsiteX98" fmla="*/ 2444097 w 5276444"/>
              <a:gd name="connsiteY98" fmla="*/ 102553 h 1914261"/>
              <a:gd name="connsiteX99" fmla="*/ 2358639 w 5276444"/>
              <a:gd name="connsiteY99" fmla="*/ 111099 h 1914261"/>
              <a:gd name="connsiteX100" fmla="*/ 2264635 w 5276444"/>
              <a:gd name="connsiteY100" fmla="*/ 128190 h 1914261"/>
              <a:gd name="connsiteX101" fmla="*/ 2204815 w 5276444"/>
              <a:gd name="connsiteY101" fmla="*/ 136736 h 1914261"/>
              <a:gd name="connsiteX102" fmla="*/ 2153540 w 5276444"/>
              <a:gd name="connsiteY102" fmla="*/ 145282 h 1914261"/>
              <a:gd name="connsiteX103" fmla="*/ 2093719 w 5276444"/>
              <a:gd name="connsiteY103" fmla="*/ 153828 h 1914261"/>
              <a:gd name="connsiteX104" fmla="*/ 2050990 w 5276444"/>
              <a:gd name="connsiteY104" fmla="*/ 162374 h 1914261"/>
              <a:gd name="connsiteX105" fmla="*/ 1999716 w 5276444"/>
              <a:gd name="connsiteY105" fmla="*/ 170919 h 1914261"/>
              <a:gd name="connsiteX106" fmla="*/ 1888620 w 5276444"/>
              <a:gd name="connsiteY106" fmla="*/ 213648 h 1914261"/>
              <a:gd name="connsiteX107" fmla="*/ 1828800 w 5276444"/>
              <a:gd name="connsiteY107" fmla="*/ 239286 h 1914261"/>
              <a:gd name="connsiteX108" fmla="*/ 1777525 w 5276444"/>
              <a:gd name="connsiteY108" fmla="*/ 256377 h 1914261"/>
              <a:gd name="connsiteX109" fmla="*/ 1743342 w 5276444"/>
              <a:gd name="connsiteY109" fmla="*/ 273469 h 1914261"/>
              <a:gd name="connsiteX110" fmla="*/ 1700613 w 5276444"/>
              <a:gd name="connsiteY110" fmla="*/ 290560 h 1914261"/>
              <a:gd name="connsiteX111" fmla="*/ 1640792 w 5276444"/>
              <a:gd name="connsiteY111" fmla="*/ 316198 h 1914261"/>
              <a:gd name="connsiteX112" fmla="*/ 1606609 w 5276444"/>
              <a:gd name="connsiteY112" fmla="*/ 341835 h 1914261"/>
              <a:gd name="connsiteX113" fmla="*/ 1580972 w 5276444"/>
              <a:gd name="connsiteY113" fmla="*/ 350381 h 1914261"/>
              <a:gd name="connsiteX114" fmla="*/ 1538243 w 5276444"/>
              <a:gd name="connsiteY114" fmla="*/ 367473 h 1914261"/>
              <a:gd name="connsiteX115" fmla="*/ 1504060 w 5276444"/>
              <a:gd name="connsiteY115" fmla="*/ 384564 h 1914261"/>
              <a:gd name="connsiteX116" fmla="*/ 1444239 w 5276444"/>
              <a:gd name="connsiteY116" fmla="*/ 410202 h 1914261"/>
              <a:gd name="connsiteX117" fmla="*/ 1418602 w 5276444"/>
              <a:gd name="connsiteY117" fmla="*/ 427293 h 1914261"/>
              <a:gd name="connsiteX118" fmla="*/ 1341689 w 5276444"/>
              <a:gd name="connsiteY118" fmla="*/ 461476 h 1914261"/>
              <a:gd name="connsiteX119" fmla="*/ 1273323 w 5276444"/>
              <a:gd name="connsiteY119" fmla="*/ 504205 h 1914261"/>
              <a:gd name="connsiteX120" fmla="*/ 1239140 w 5276444"/>
              <a:gd name="connsiteY120" fmla="*/ 529843 h 1914261"/>
              <a:gd name="connsiteX121" fmla="*/ 1179319 w 5276444"/>
              <a:gd name="connsiteY121" fmla="*/ 538388 h 1914261"/>
              <a:gd name="connsiteX122" fmla="*/ 999858 w 5276444"/>
              <a:gd name="connsiteY122" fmla="*/ 529843 h 1914261"/>
              <a:gd name="connsiteX123" fmla="*/ 863125 w 5276444"/>
              <a:gd name="connsiteY123" fmla="*/ 512751 h 1914261"/>
              <a:gd name="connsiteX124" fmla="*/ 828942 w 5276444"/>
              <a:gd name="connsiteY124" fmla="*/ 487114 h 1914261"/>
              <a:gd name="connsiteX125" fmla="*/ 760575 w 5276444"/>
              <a:gd name="connsiteY125" fmla="*/ 461476 h 1914261"/>
              <a:gd name="connsiteX126" fmla="*/ 734938 w 5276444"/>
              <a:gd name="connsiteY126" fmla="*/ 444385 h 1914261"/>
              <a:gd name="connsiteX127" fmla="*/ 598205 w 5276444"/>
              <a:gd name="connsiteY127" fmla="*/ 427293 h 1914261"/>
              <a:gd name="connsiteX128" fmla="*/ 188007 w 5276444"/>
              <a:gd name="connsiteY128" fmla="*/ 435839 h 1914261"/>
              <a:gd name="connsiteX129" fmla="*/ 162370 w 5276444"/>
              <a:gd name="connsiteY129" fmla="*/ 444385 h 1914261"/>
              <a:gd name="connsiteX130" fmla="*/ 8546 w 5276444"/>
              <a:gd name="connsiteY130" fmla="*/ 452931 h 1914261"/>
              <a:gd name="connsiteX131" fmla="*/ 17091 w 5276444"/>
              <a:gd name="connsiteY131" fmla="*/ 478568 h 1914261"/>
              <a:gd name="connsiteX132" fmla="*/ 25637 w 5276444"/>
              <a:gd name="connsiteY132" fmla="*/ 512751 h 1914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5276444" h="1914261">
                <a:moveTo>
                  <a:pt x="25637" y="512751"/>
                </a:moveTo>
                <a:lnTo>
                  <a:pt x="25637" y="512751"/>
                </a:lnTo>
                <a:cubicBezTo>
                  <a:pt x="22788" y="646635"/>
                  <a:pt x="22443" y="780596"/>
                  <a:pt x="17091" y="914403"/>
                </a:cubicBezTo>
                <a:cubicBezTo>
                  <a:pt x="16731" y="923404"/>
                  <a:pt x="9663" y="931102"/>
                  <a:pt x="8546" y="940041"/>
                </a:cubicBezTo>
                <a:cubicBezTo>
                  <a:pt x="3939" y="976895"/>
                  <a:pt x="2849" y="1014104"/>
                  <a:pt x="0" y="1051136"/>
                </a:cubicBezTo>
                <a:cubicBezTo>
                  <a:pt x="2849" y="1142291"/>
                  <a:pt x="1368" y="1233685"/>
                  <a:pt x="8546" y="1324602"/>
                </a:cubicBezTo>
                <a:cubicBezTo>
                  <a:pt x="11056" y="1356396"/>
                  <a:pt x="30739" y="1382083"/>
                  <a:pt x="42729" y="1410059"/>
                </a:cubicBezTo>
                <a:cubicBezTo>
                  <a:pt x="46278" y="1418339"/>
                  <a:pt x="47246" y="1427640"/>
                  <a:pt x="51275" y="1435697"/>
                </a:cubicBezTo>
                <a:cubicBezTo>
                  <a:pt x="55868" y="1444883"/>
                  <a:pt x="63773" y="1452148"/>
                  <a:pt x="68366" y="1461334"/>
                </a:cubicBezTo>
                <a:cubicBezTo>
                  <a:pt x="84554" y="1493710"/>
                  <a:pt x="68814" y="1491917"/>
                  <a:pt x="94004" y="1529701"/>
                </a:cubicBezTo>
                <a:cubicBezTo>
                  <a:pt x="102942" y="1543109"/>
                  <a:pt x="117481" y="1551840"/>
                  <a:pt x="128187" y="1563884"/>
                </a:cubicBezTo>
                <a:cubicBezTo>
                  <a:pt x="140305" y="1577517"/>
                  <a:pt x="151426" y="1592021"/>
                  <a:pt x="162370" y="1606613"/>
                </a:cubicBezTo>
                <a:cubicBezTo>
                  <a:pt x="168532" y="1614829"/>
                  <a:pt x="172886" y="1624360"/>
                  <a:pt x="179461" y="1632250"/>
                </a:cubicBezTo>
                <a:cubicBezTo>
                  <a:pt x="187198" y="1641535"/>
                  <a:pt x="197362" y="1648603"/>
                  <a:pt x="205099" y="1657888"/>
                </a:cubicBezTo>
                <a:cubicBezTo>
                  <a:pt x="211674" y="1665778"/>
                  <a:pt x="217597" y="1674339"/>
                  <a:pt x="222190" y="1683525"/>
                </a:cubicBezTo>
                <a:cubicBezTo>
                  <a:pt x="226218" y="1691582"/>
                  <a:pt x="224366" y="1702792"/>
                  <a:pt x="230736" y="1709162"/>
                </a:cubicBezTo>
                <a:cubicBezTo>
                  <a:pt x="246667" y="1725093"/>
                  <a:pt x="279073" y="1729078"/>
                  <a:pt x="299103" y="1734800"/>
                </a:cubicBezTo>
                <a:cubicBezTo>
                  <a:pt x="314910" y="1739316"/>
                  <a:pt x="357901" y="1755121"/>
                  <a:pt x="367469" y="1760437"/>
                </a:cubicBezTo>
                <a:cubicBezTo>
                  <a:pt x="379919" y="1767354"/>
                  <a:pt x="388913" y="1779704"/>
                  <a:pt x="401652" y="1786074"/>
                </a:cubicBezTo>
                <a:cubicBezTo>
                  <a:pt x="414886" y="1792691"/>
                  <a:pt x="479956" y="1801735"/>
                  <a:pt x="487110" y="1803166"/>
                </a:cubicBezTo>
                <a:cubicBezTo>
                  <a:pt x="498627" y="1805469"/>
                  <a:pt x="509828" y="1809164"/>
                  <a:pt x="521293" y="1811712"/>
                </a:cubicBezTo>
                <a:cubicBezTo>
                  <a:pt x="535472" y="1814863"/>
                  <a:pt x="550009" y="1816436"/>
                  <a:pt x="564022" y="1820258"/>
                </a:cubicBezTo>
                <a:cubicBezTo>
                  <a:pt x="581403" y="1824998"/>
                  <a:pt x="600307" y="1827356"/>
                  <a:pt x="615297" y="1837349"/>
                </a:cubicBezTo>
                <a:cubicBezTo>
                  <a:pt x="632389" y="1848743"/>
                  <a:pt x="646644" y="1866550"/>
                  <a:pt x="666572" y="1871532"/>
                </a:cubicBezTo>
                <a:cubicBezTo>
                  <a:pt x="735895" y="1888863"/>
                  <a:pt x="683610" y="1877742"/>
                  <a:pt x="803304" y="1888624"/>
                </a:cubicBezTo>
                <a:cubicBezTo>
                  <a:pt x="831815" y="1891216"/>
                  <a:pt x="860385" y="1893386"/>
                  <a:pt x="888762" y="1897170"/>
                </a:cubicBezTo>
                <a:cubicBezTo>
                  <a:pt x="903160" y="1899090"/>
                  <a:pt x="917135" y="1903507"/>
                  <a:pt x="931491" y="1905716"/>
                </a:cubicBezTo>
                <a:cubicBezTo>
                  <a:pt x="954190" y="1909208"/>
                  <a:pt x="977069" y="1911413"/>
                  <a:pt x="999858" y="1914261"/>
                </a:cubicBezTo>
                <a:cubicBezTo>
                  <a:pt x="1125196" y="1911413"/>
                  <a:pt x="1250737" y="1913377"/>
                  <a:pt x="1375873" y="1905716"/>
                </a:cubicBezTo>
                <a:cubicBezTo>
                  <a:pt x="1391185" y="1904779"/>
                  <a:pt x="1403909" y="1893032"/>
                  <a:pt x="1418602" y="1888624"/>
                </a:cubicBezTo>
                <a:cubicBezTo>
                  <a:pt x="1432514" y="1884450"/>
                  <a:pt x="1447152" y="1883229"/>
                  <a:pt x="1461331" y="1880078"/>
                </a:cubicBezTo>
                <a:cubicBezTo>
                  <a:pt x="1472796" y="1877530"/>
                  <a:pt x="1483929" y="1873463"/>
                  <a:pt x="1495514" y="1871532"/>
                </a:cubicBezTo>
                <a:cubicBezTo>
                  <a:pt x="1681752" y="1840493"/>
                  <a:pt x="1475926" y="1880578"/>
                  <a:pt x="1606609" y="1854441"/>
                </a:cubicBezTo>
                <a:cubicBezTo>
                  <a:pt x="1618003" y="1848744"/>
                  <a:pt x="1629868" y="1843903"/>
                  <a:pt x="1640792" y="1837349"/>
                </a:cubicBezTo>
                <a:cubicBezTo>
                  <a:pt x="1658406" y="1826780"/>
                  <a:pt x="1673694" y="1812353"/>
                  <a:pt x="1692067" y="1803166"/>
                </a:cubicBezTo>
                <a:cubicBezTo>
                  <a:pt x="1703461" y="1797469"/>
                  <a:pt x="1715884" y="1793479"/>
                  <a:pt x="1726250" y="1786074"/>
                </a:cubicBezTo>
                <a:cubicBezTo>
                  <a:pt x="1736085" y="1779049"/>
                  <a:pt x="1742604" y="1768174"/>
                  <a:pt x="1751888" y="1760437"/>
                </a:cubicBezTo>
                <a:cubicBezTo>
                  <a:pt x="1773978" y="1742028"/>
                  <a:pt x="1777465" y="1743365"/>
                  <a:pt x="1803162" y="1734800"/>
                </a:cubicBezTo>
                <a:cubicBezTo>
                  <a:pt x="1811708" y="1726254"/>
                  <a:pt x="1818744" y="1715866"/>
                  <a:pt x="1828800" y="1709162"/>
                </a:cubicBezTo>
                <a:cubicBezTo>
                  <a:pt x="1836295" y="1704165"/>
                  <a:pt x="1845552" y="1702098"/>
                  <a:pt x="1854437" y="1700617"/>
                </a:cubicBezTo>
                <a:cubicBezTo>
                  <a:pt x="1879881" y="1696376"/>
                  <a:pt x="1905696" y="1694771"/>
                  <a:pt x="1931349" y="1692071"/>
                </a:cubicBezTo>
                <a:lnTo>
                  <a:pt x="2016807" y="1683525"/>
                </a:lnTo>
                <a:cubicBezTo>
                  <a:pt x="2047510" y="1675849"/>
                  <a:pt x="2069339" y="1669426"/>
                  <a:pt x="2102265" y="1666433"/>
                </a:cubicBezTo>
                <a:cubicBezTo>
                  <a:pt x="2147744" y="1662299"/>
                  <a:pt x="2193420" y="1660736"/>
                  <a:pt x="2238998" y="1657888"/>
                </a:cubicBezTo>
                <a:cubicBezTo>
                  <a:pt x="2296711" y="1638650"/>
                  <a:pt x="2225670" y="1660850"/>
                  <a:pt x="2315910" y="1640796"/>
                </a:cubicBezTo>
                <a:cubicBezTo>
                  <a:pt x="2324703" y="1638842"/>
                  <a:pt x="2332714" y="1634017"/>
                  <a:pt x="2341547" y="1632250"/>
                </a:cubicBezTo>
                <a:cubicBezTo>
                  <a:pt x="2361299" y="1628300"/>
                  <a:pt x="2381428" y="1626553"/>
                  <a:pt x="2401368" y="1623704"/>
                </a:cubicBezTo>
                <a:cubicBezTo>
                  <a:pt x="2409914" y="1618007"/>
                  <a:pt x="2417565" y="1610659"/>
                  <a:pt x="2427005" y="1606613"/>
                </a:cubicBezTo>
                <a:cubicBezTo>
                  <a:pt x="2471736" y="1587443"/>
                  <a:pt x="2452649" y="1611492"/>
                  <a:pt x="2495372" y="1580975"/>
                </a:cubicBezTo>
                <a:cubicBezTo>
                  <a:pt x="2576211" y="1523232"/>
                  <a:pt x="2461506" y="1585090"/>
                  <a:pt x="2555192" y="1538246"/>
                </a:cubicBezTo>
                <a:cubicBezTo>
                  <a:pt x="2620925" y="1450605"/>
                  <a:pt x="2531148" y="1566947"/>
                  <a:pt x="2623559" y="1461334"/>
                </a:cubicBezTo>
                <a:cubicBezTo>
                  <a:pt x="2659756" y="1419966"/>
                  <a:pt x="2618793" y="1449638"/>
                  <a:pt x="2666288" y="1410059"/>
                </a:cubicBezTo>
                <a:cubicBezTo>
                  <a:pt x="2702955" y="1379503"/>
                  <a:pt x="2683516" y="1408186"/>
                  <a:pt x="2717562" y="1367331"/>
                </a:cubicBezTo>
                <a:cubicBezTo>
                  <a:pt x="2741822" y="1338219"/>
                  <a:pt x="2729508" y="1338293"/>
                  <a:pt x="2760291" y="1307510"/>
                </a:cubicBezTo>
                <a:cubicBezTo>
                  <a:pt x="2767554" y="1300247"/>
                  <a:pt x="2777571" y="1296388"/>
                  <a:pt x="2785929" y="1290418"/>
                </a:cubicBezTo>
                <a:cubicBezTo>
                  <a:pt x="2797519" y="1282140"/>
                  <a:pt x="2807746" y="1271847"/>
                  <a:pt x="2820112" y="1264781"/>
                </a:cubicBezTo>
                <a:cubicBezTo>
                  <a:pt x="2949044" y="1191106"/>
                  <a:pt x="2862514" y="1239252"/>
                  <a:pt x="2939753" y="1213506"/>
                </a:cubicBezTo>
                <a:cubicBezTo>
                  <a:pt x="2990035" y="1196745"/>
                  <a:pt x="2981454" y="1194023"/>
                  <a:pt x="3033757" y="1170777"/>
                </a:cubicBezTo>
                <a:cubicBezTo>
                  <a:pt x="3065213" y="1156796"/>
                  <a:pt x="3060198" y="1168248"/>
                  <a:pt x="3093577" y="1145140"/>
                </a:cubicBezTo>
                <a:cubicBezTo>
                  <a:pt x="3120281" y="1126653"/>
                  <a:pt x="3142638" y="1102029"/>
                  <a:pt x="3170489" y="1085319"/>
                </a:cubicBezTo>
                <a:cubicBezTo>
                  <a:pt x="3222025" y="1054398"/>
                  <a:pt x="3199398" y="1068896"/>
                  <a:pt x="3238856" y="1042590"/>
                </a:cubicBezTo>
                <a:cubicBezTo>
                  <a:pt x="3265940" y="1001963"/>
                  <a:pt x="3246204" y="1020200"/>
                  <a:pt x="3307222" y="999861"/>
                </a:cubicBezTo>
                <a:cubicBezTo>
                  <a:pt x="3335733" y="990358"/>
                  <a:pt x="3374741" y="976632"/>
                  <a:pt x="3401226" y="974224"/>
                </a:cubicBezTo>
                <a:lnTo>
                  <a:pt x="3495230" y="965678"/>
                </a:lnTo>
                <a:cubicBezTo>
                  <a:pt x="3557720" y="934434"/>
                  <a:pt x="3503599" y="958404"/>
                  <a:pt x="3597779" y="931495"/>
                </a:cubicBezTo>
                <a:cubicBezTo>
                  <a:pt x="3615102" y="926545"/>
                  <a:pt x="3632122" y="920560"/>
                  <a:pt x="3649054" y="914403"/>
                </a:cubicBezTo>
                <a:cubicBezTo>
                  <a:pt x="3663471" y="909161"/>
                  <a:pt x="3676983" y="901348"/>
                  <a:pt x="3691783" y="897312"/>
                </a:cubicBezTo>
                <a:cubicBezTo>
                  <a:pt x="3708500" y="892753"/>
                  <a:pt x="3726010" y="891866"/>
                  <a:pt x="3743058" y="888766"/>
                </a:cubicBezTo>
                <a:cubicBezTo>
                  <a:pt x="3757349" y="886168"/>
                  <a:pt x="3771544" y="883069"/>
                  <a:pt x="3785787" y="880220"/>
                </a:cubicBezTo>
                <a:lnTo>
                  <a:pt x="4358355" y="888766"/>
                </a:lnTo>
                <a:cubicBezTo>
                  <a:pt x="4591629" y="894748"/>
                  <a:pt x="4289457" y="908172"/>
                  <a:pt x="4580546" y="888766"/>
                </a:cubicBezTo>
                <a:lnTo>
                  <a:pt x="4725824" y="897312"/>
                </a:lnTo>
                <a:cubicBezTo>
                  <a:pt x="4760045" y="899672"/>
                  <a:pt x="4794072" y="905858"/>
                  <a:pt x="4828374" y="905858"/>
                </a:cubicBezTo>
                <a:cubicBezTo>
                  <a:pt x="4851340" y="905858"/>
                  <a:pt x="4873951" y="900161"/>
                  <a:pt x="4896740" y="897312"/>
                </a:cubicBezTo>
                <a:cubicBezTo>
                  <a:pt x="4905286" y="894463"/>
                  <a:pt x="4913716" y="891241"/>
                  <a:pt x="4922377" y="888766"/>
                </a:cubicBezTo>
                <a:cubicBezTo>
                  <a:pt x="4943882" y="882622"/>
                  <a:pt x="4978148" y="875197"/>
                  <a:pt x="4999289" y="871674"/>
                </a:cubicBezTo>
                <a:cubicBezTo>
                  <a:pt x="5019158" y="868363"/>
                  <a:pt x="5039241" y="866440"/>
                  <a:pt x="5059110" y="863129"/>
                </a:cubicBezTo>
                <a:cubicBezTo>
                  <a:pt x="5176588" y="843550"/>
                  <a:pt x="5004845" y="866708"/>
                  <a:pt x="5170205" y="846037"/>
                </a:cubicBezTo>
                <a:cubicBezTo>
                  <a:pt x="5187297" y="840340"/>
                  <a:pt x="5211486" y="843935"/>
                  <a:pt x="5221480" y="828945"/>
                </a:cubicBezTo>
                <a:cubicBezTo>
                  <a:pt x="5260660" y="770176"/>
                  <a:pt x="5249167" y="797158"/>
                  <a:pt x="5264209" y="752033"/>
                </a:cubicBezTo>
                <a:cubicBezTo>
                  <a:pt x="5282119" y="572934"/>
                  <a:pt x="5278844" y="641839"/>
                  <a:pt x="5264209" y="341835"/>
                </a:cubicBezTo>
                <a:cubicBezTo>
                  <a:pt x="5263048" y="318036"/>
                  <a:pt x="5248536" y="310488"/>
                  <a:pt x="5238572" y="290560"/>
                </a:cubicBezTo>
                <a:cubicBezTo>
                  <a:pt x="5234544" y="282503"/>
                  <a:pt x="5235653" y="271957"/>
                  <a:pt x="5230026" y="264923"/>
                </a:cubicBezTo>
                <a:cubicBezTo>
                  <a:pt x="5217976" y="249861"/>
                  <a:pt x="5195642" y="244916"/>
                  <a:pt x="5178751" y="239286"/>
                </a:cubicBezTo>
                <a:cubicBezTo>
                  <a:pt x="5159997" y="226783"/>
                  <a:pt x="5140615" y="212330"/>
                  <a:pt x="5118931" y="205102"/>
                </a:cubicBezTo>
                <a:cubicBezTo>
                  <a:pt x="5105151" y="200509"/>
                  <a:pt x="5090445" y="199405"/>
                  <a:pt x="5076202" y="196557"/>
                </a:cubicBezTo>
                <a:cubicBezTo>
                  <a:pt x="5064913" y="192041"/>
                  <a:pt x="5011261" y="171952"/>
                  <a:pt x="4999289" y="162374"/>
                </a:cubicBezTo>
                <a:cubicBezTo>
                  <a:pt x="4916938" y="96493"/>
                  <a:pt x="4980154" y="121812"/>
                  <a:pt x="4922377" y="102553"/>
                </a:cubicBezTo>
                <a:cubicBezTo>
                  <a:pt x="4913831" y="96856"/>
                  <a:pt x="4906357" y="89067"/>
                  <a:pt x="4896740" y="85461"/>
                </a:cubicBezTo>
                <a:cubicBezTo>
                  <a:pt x="4883140" y="80361"/>
                  <a:pt x="4868190" y="80067"/>
                  <a:pt x="4854011" y="76916"/>
                </a:cubicBezTo>
                <a:cubicBezTo>
                  <a:pt x="4777503" y="59915"/>
                  <a:pt x="4869055" y="76575"/>
                  <a:pt x="4768553" y="59824"/>
                </a:cubicBezTo>
                <a:cubicBezTo>
                  <a:pt x="4760007" y="56975"/>
                  <a:pt x="4751196" y="54826"/>
                  <a:pt x="4742916" y="51278"/>
                </a:cubicBezTo>
                <a:cubicBezTo>
                  <a:pt x="4705990" y="35453"/>
                  <a:pt x="4713934" y="31268"/>
                  <a:pt x="4674549" y="25641"/>
                </a:cubicBezTo>
                <a:cubicBezTo>
                  <a:pt x="4514067" y="2714"/>
                  <a:pt x="4151077" y="9273"/>
                  <a:pt x="4110527" y="8549"/>
                </a:cubicBezTo>
                <a:cubicBezTo>
                  <a:pt x="4099133" y="5700"/>
                  <a:pt x="4088088" y="-165"/>
                  <a:pt x="4076344" y="3"/>
                </a:cubicBezTo>
                <a:cubicBezTo>
                  <a:pt x="3888269" y="2690"/>
                  <a:pt x="3700352" y="12211"/>
                  <a:pt x="3512321" y="17095"/>
                </a:cubicBezTo>
                <a:lnTo>
                  <a:pt x="2760291" y="34187"/>
                </a:lnTo>
                <a:cubicBezTo>
                  <a:pt x="2552173" y="90946"/>
                  <a:pt x="2791777" y="29775"/>
                  <a:pt x="2546646" y="76916"/>
                </a:cubicBezTo>
                <a:cubicBezTo>
                  <a:pt x="2512045" y="83570"/>
                  <a:pt x="2478764" y="96250"/>
                  <a:pt x="2444097" y="102553"/>
                </a:cubicBezTo>
                <a:cubicBezTo>
                  <a:pt x="2415931" y="107674"/>
                  <a:pt x="2386979" y="107050"/>
                  <a:pt x="2358639" y="111099"/>
                </a:cubicBezTo>
                <a:cubicBezTo>
                  <a:pt x="2327111" y="115603"/>
                  <a:pt x="2296050" y="122954"/>
                  <a:pt x="2264635" y="128190"/>
                </a:cubicBezTo>
                <a:cubicBezTo>
                  <a:pt x="2244767" y="131501"/>
                  <a:pt x="2224723" y="133673"/>
                  <a:pt x="2204815" y="136736"/>
                </a:cubicBezTo>
                <a:cubicBezTo>
                  <a:pt x="2187689" y="139371"/>
                  <a:pt x="2170666" y="142647"/>
                  <a:pt x="2153540" y="145282"/>
                </a:cubicBezTo>
                <a:cubicBezTo>
                  <a:pt x="2133631" y="148345"/>
                  <a:pt x="2113588" y="150516"/>
                  <a:pt x="2093719" y="153828"/>
                </a:cubicBezTo>
                <a:cubicBezTo>
                  <a:pt x="2079392" y="156216"/>
                  <a:pt x="2065281" y="159776"/>
                  <a:pt x="2050990" y="162374"/>
                </a:cubicBezTo>
                <a:cubicBezTo>
                  <a:pt x="2033942" y="165473"/>
                  <a:pt x="2016807" y="168071"/>
                  <a:pt x="1999716" y="170919"/>
                </a:cubicBezTo>
                <a:cubicBezTo>
                  <a:pt x="1822372" y="246925"/>
                  <a:pt x="2044321" y="153763"/>
                  <a:pt x="1888620" y="213648"/>
                </a:cubicBezTo>
                <a:cubicBezTo>
                  <a:pt x="1868372" y="221436"/>
                  <a:pt x="1849048" y="231498"/>
                  <a:pt x="1828800" y="239286"/>
                </a:cubicBezTo>
                <a:cubicBezTo>
                  <a:pt x="1811985" y="245753"/>
                  <a:pt x="1794253" y="249686"/>
                  <a:pt x="1777525" y="256377"/>
                </a:cubicBezTo>
                <a:cubicBezTo>
                  <a:pt x="1765697" y="261108"/>
                  <a:pt x="1754983" y="268295"/>
                  <a:pt x="1743342" y="273469"/>
                </a:cubicBezTo>
                <a:cubicBezTo>
                  <a:pt x="1729324" y="279699"/>
                  <a:pt x="1714631" y="284330"/>
                  <a:pt x="1700613" y="290560"/>
                </a:cubicBezTo>
                <a:cubicBezTo>
                  <a:pt x="1637246" y="318723"/>
                  <a:pt x="1693455" y="298644"/>
                  <a:pt x="1640792" y="316198"/>
                </a:cubicBezTo>
                <a:cubicBezTo>
                  <a:pt x="1629398" y="324744"/>
                  <a:pt x="1618975" y="334769"/>
                  <a:pt x="1606609" y="341835"/>
                </a:cubicBezTo>
                <a:cubicBezTo>
                  <a:pt x="1598788" y="346304"/>
                  <a:pt x="1589406" y="347218"/>
                  <a:pt x="1580972" y="350381"/>
                </a:cubicBezTo>
                <a:cubicBezTo>
                  <a:pt x="1566609" y="355767"/>
                  <a:pt x="1552261" y="361243"/>
                  <a:pt x="1538243" y="367473"/>
                </a:cubicBezTo>
                <a:cubicBezTo>
                  <a:pt x="1526602" y="372647"/>
                  <a:pt x="1515769" y="379546"/>
                  <a:pt x="1504060" y="384564"/>
                </a:cubicBezTo>
                <a:cubicBezTo>
                  <a:pt x="1456123" y="405108"/>
                  <a:pt x="1500923" y="377811"/>
                  <a:pt x="1444239" y="410202"/>
                </a:cubicBezTo>
                <a:cubicBezTo>
                  <a:pt x="1435322" y="415298"/>
                  <a:pt x="1427788" y="422700"/>
                  <a:pt x="1418602" y="427293"/>
                </a:cubicBezTo>
                <a:cubicBezTo>
                  <a:pt x="1323568" y="474810"/>
                  <a:pt x="1423208" y="416188"/>
                  <a:pt x="1341689" y="461476"/>
                </a:cubicBezTo>
                <a:cubicBezTo>
                  <a:pt x="1323751" y="471442"/>
                  <a:pt x="1292006" y="490860"/>
                  <a:pt x="1273323" y="504205"/>
                </a:cubicBezTo>
                <a:cubicBezTo>
                  <a:pt x="1261733" y="512484"/>
                  <a:pt x="1252526" y="524976"/>
                  <a:pt x="1239140" y="529843"/>
                </a:cubicBezTo>
                <a:cubicBezTo>
                  <a:pt x="1220210" y="536727"/>
                  <a:pt x="1199259" y="535540"/>
                  <a:pt x="1179319" y="538388"/>
                </a:cubicBezTo>
                <a:cubicBezTo>
                  <a:pt x="1119499" y="535540"/>
                  <a:pt x="1059550" y="534683"/>
                  <a:pt x="999858" y="529843"/>
                </a:cubicBezTo>
                <a:cubicBezTo>
                  <a:pt x="954076" y="526131"/>
                  <a:pt x="863125" y="512751"/>
                  <a:pt x="863125" y="512751"/>
                </a:cubicBezTo>
                <a:cubicBezTo>
                  <a:pt x="851731" y="504205"/>
                  <a:pt x="841392" y="494031"/>
                  <a:pt x="828942" y="487114"/>
                </a:cubicBezTo>
                <a:cubicBezTo>
                  <a:pt x="715602" y="424147"/>
                  <a:pt x="837319" y="499847"/>
                  <a:pt x="760575" y="461476"/>
                </a:cubicBezTo>
                <a:cubicBezTo>
                  <a:pt x="751389" y="456883"/>
                  <a:pt x="744775" y="447336"/>
                  <a:pt x="734938" y="444385"/>
                </a:cubicBezTo>
                <a:cubicBezTo>
                  <a:pt x="720591" y="440081"/>
                  <a:pt x="604200" y="427959"/>
                  <a:pt x="598205" y="427293"/>
                </a:cubicBezTo>
                <a:lnTo>
                  <a:pt x="188007" y="435839"/>
                </a:lnTo>
                <a:cubicBezTo>
                  <a:pt x="179006" y="436192"/>
                  <a:pt x="171337" y="443531"/>
                  <a:pt x="162370" y="444385"/>
                </a:cubicBezTo>
                <a:cubicBezTo>
                  <a:pt x="111248" y="449254"/>
                  <a:pt x="59821" y="450082"/>
                  <a:pt x="8546" y="452931"/>
                </a:cubicBezTo>
                <a:cubicBezTo>
                  <a:pt x="11394" y="461477"/>
                  <a:pt x="12716" y="470694"/>
                  <a:pt x="17091" y="478568"/>
                </a:cubicBezTo>
                <a:cubicBezTo>
                  <a:pt x="27067" y="496525"/>
                  <a:pt x="24213" y="507054"/>
                  <a:pt x="25637" y="512751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Elbow Connector 124"/>
          <p:cNvCxnSpPr>
            <a:stCxn id="124" idx="2"/>
          </p:cNvCxnSpPr>
          <p:nvPr/>
        </p:nvCxnSpPr>
        <p:spPr>
          <a:xfrm rot="16200000" flipH="1">
            <a:off x="5622219" y="1525168"/>
            <a:ext cx="1324481" cy="1167817"/>
          </a:xfrm>
          <a:prstGeom prst="bentConnector3">
            <a:avLst>
              <a:gd name="adj1" fmla="val 81616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92696" y="810299"/>
            <a:ext cx="1440160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audience</a:t>
            </a:r>
            <a:endParaRPr lang="en-US" sz="1600" dirty="0"/>
          </a:p>
        </p:txBody>
      </p:sp>
      <p:pic>
        <p:nvPicPr>
          <p:cNvPr id="102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225" y="1736812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995936" y="148478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91680" y="3248980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51579" y="513299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1" name="Rounded Rectangle 10">
            <a:hlinkClick r:id="rId3"/>
          </p:cNvPr>
          <p:cNvSpPr/>
          <p:nvPr/>
        </p:nvSpPr>
        <p:spPr>
          <a:xfrm>
            <a:off x="6753361" y="274492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007693" y="1909498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4" name="Elbow Connector 13"/>
          <p:cNvCxnSpPr>
            <a:endCxn id="9" idx="1"/>
          </p:cNvCxnSpPr>
          <p:nvPr/>
        </p:nvCxnSpPr>
        <p:spPr>
          <a:xfrm rot="5400000">
            <a:off x="606916" y="4097701"/>
            <a:ext cx="1631984" cy="942658"/>
          </a:xfrm>
          <a:prstGeom prst="bentConnector4">
            <a:avLst>
              <a:gd name="adj1" fmla="val 42278"/>
              <a:gd name="adj2" fmla="val 124251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Elbow Connector 15"/>
          <p:cNvCxnSpPr/>
          <p:nvPr/>
        </p:nvCxnSpPr>
        <p:spPr>
          <a:xfrm flipV="1">
            <a:off x="2843808" y="3212976"/>
            <a:ext cx="2088232" cy="504056"/>
          </a:xfrm>
          <a:prstGeom prst="bentConnector3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15616" y="1510575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403648" y="1432787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026" idx="0"/>
          </p:cNvCxnSpPr>
          <p:nvPr/>
        </p:nvCxnSpPr>
        <p:spPr>
          <a:xfrm>
            <a:off x="1547664" y="1259841"/>
            <a:ext cx="693146" cy="4769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026" idx="3"/>
            <a:endCxn id="6" idx="1"/>
          </p:cNvCxnSpPr>
          <p:nvPr/>
        </p:nvCxnSpPr>
        <p:spPr>
          <a:xfrm flipV="1">
            <a:off x="2695395" y="1736812"/>
            <a:ext cx="1300541" cy="36988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hlinkClick r:id="rId4"/>
          </p:cNvPr>
          <p:cNvSpPr/>
          <p:nvPr/>
        </p:nvSpPr>
        <p:spPr>
          <a:xfrm>
            <a:off x="6226192" y="4077072"/>
            <a:ext cx="2090223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40" name="Rounded Rectangle 39">
            <a:hlinkClick r:id="rId5"/>
          </p:cNvPr>
          <p:cNvSpPr/>
          <p:nvPr/>
        </p:nvSpPr>
        <p:spPr>
          <a:xfrm>
            <a:off x="2808287" y="5476742"/>
            <a:ext cx="2448272" cy="72008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1600" dirty="0" err="1">
                <a:solidFill>
                  <a:schemeClr val="lt1"/>
                </a:solidFill>
              </a:rPr>
              <a:t>AppContainer</a:t>
            </a:r>
            <a:r>
              <a:rPr lang="nl-NL" sz="1600" dirty="0">
                <a:solidFill>
                  <a:schemeClr val="lt1"/>
                </a:solidFill>
              </a:rPr>
              <a:t> CS (or JCS)</a:t>
            </a:r>
            <a:endParaRPr lang="en-US" sz="1600" dirty="0">
              <a:solidFill>
                <a:schemeClr val="lt1"/>
              </a:solidFill>
            </a:endParaRPr>
          </a:p>
        </p:txBody>
      </p:sp>
      <p:cxnSp>
        <p:nvCxnSpPr>
          <p:cNvPr id="42" name="Elbow Connector 41"/>
          <p:cNvCxnSpPr/>
          <p:nvPr/>
        </p:nvCxnSpPr>
        <p:spPr>
          <a:xfrm rot="5400000" flipH="1" flipV="1">
            <a:off x="7153229" y="3633966"/>
            <a:ext cx="828092" cy="5812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40" idx="0"/>
            <a:endCxn id="50" idx="2"/>
          </p:cNvCxnSpPr>
          <p:nvPr/>
        </p:nvCxnSpPr>
        <p:spPr>
          <a:xfrm rot="5400000" flipH="1" flipV="1">
            <a:off x="4229448" y="3800945"/>
            <a:ext cx="1478773" cy="1872823"/>
          </a:xfrm>
          <a:prstGeom prst="bentConnector3">
            <a:avLst>
              <a:gd name="adj1" fmla="val 50000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>
            <a:off x="6084168" y="3128268"/>
            <a:ext cx="669193" cy="1270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16200000" flipV="1">
            <a:off x="6723365" y="2206405"/>
            <a:ext cx="331370" cy="745668"/>
          </a:xfrm>
          <a:prstGeom prst="bentConnector3">
            <a:avLst>
              <a:gd name="adj1" fmla="val 34527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hlinkClick r:id="rId6"/>
          </p:cNvPr>
          <p:cNvSpPr/>
          <p:nvPr/>
        </p:nvSpPr>
        <p:spPr>
          <a:xfrm>
            <a:off x="7635503" y="1957133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ACC</a:t>
            </a:r>
            <a:endParaRPr lang="en-US" sz="1600" dirty="0"/>
          </a:p>
        </p:txBody>
      </p:sp>
      <p:cxnSp>
        <p:nvCxnSpPr>
          <p:cNvPr id="62" name="Elbow Connector 61"/>
          <p:cNvCxnSpPr>
            <a:stCxn id="11" idx="0"/>
            <a:endCxn id="61" idx="1"/>
          </p:cNvCxnSpPr>
          <p:nvPr/>
        </p:nvCxnSpPr>
        <p:spPr>
          <a:xfrm rot="5400000" flipH="1" flipV="1">
            <a:off x="7214583" y="2324004"/>
            <a:ext cx="535763" cy="30607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2051720" y="4581128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OSN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65" name="Elbow Connector 64"/>
          <p:cNvCxnSpPr/>
          <p:nvPr/>
        </p:nvCxnSpPr>
        <p:spPr>
          <a:xfrm rot="16200000" flipH="1">
            <a:off x="1889701" y="3987062"/>
            <a:ext cx="828092" cy="360040"/>
          </a:xfrm>
          <a:prstGeom prst="bentConnector3">
            <a:avLst>
              <a:gd name="adj1" fmla="val 81991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Rounded Rectangle 67"/>
          <p:cNvSpPr/>
          <p:nvPr/>
        </p:nvSpPr>
        <p:spPr>
          <a:xfrm>
            <a:off x="2240810" y="250667"/>
            <a:ext cx="1370351" cy="5959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Real “</a:t>
            </a:r>
            <a:r>
              <a:rPr lang="nl-NL" sz="1200" dirty="0" err="1" smtClean="0"/>
              <a:t>Things</a:t>
            </a:r>
            <a:r>
              <a:rPr lang="nl-NL" sz="1200" dirty="0" smtClean="0"/>
              <a:t>” (Pis, </a:t>
            </a:r>
            <a:r>
              <a:rPr lang="nl-NL" sz="1200" dirty="0" err="1" smtClean="0"/>
              <a:t>Arduino’s</a:t>
            </a:r>
            <a:r>
              <a:rPr lang="nl-NL" sz="1200" dirty="0" smtClean="0"/>
              <a:t>, …)</a:t>
            </a:r>
            <a:endParaRPr lang="en-US" sz="1200" dirty="0"/>
          </a:p>
        </p:txBody>
      </p:sp>
      <p:cxnSp>
        <p:nvCxnSpPr>
          <p:cNvPr id="69" name="Elbow Connector 68"/>
          <p:cNvCxnSpPr>
            <a:stCxn id="68" idx="2"/>
            <a:endCxn id="6" idx="0"/>
          </p:cNvCxnSpPr>
          <p:nvPr/>
        </p:nvCxnSpPr>
        <p:spPr>
          <a:xfrm rot="16200000" flipH="1">
            <a:off x="3429929" y="342713"/>
            <a:ext cx="638128" cy="1646014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loud 33"/>
          <p:cNvSpPr/>
          <p:nvPr/>
        </p:nvSpPr>
        <p:spPr>
          <a:xfrm>
            <a:off x="7329425" y="353531"/>
            <a:ext cx="1851087" cy="539108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484" y="267964"/>
            <a:ext cx="1091580" cy="6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Elbow Connector 42"/>
          <p:cNvCxnSpPr>
            <a:stCxn id="61" idx="0"/>
            <a:endCxn id="34" idx="1"/>
          </p:cNvCxnSpPr>
          <p:nvPr/>
        </p:nvCxnSpPr>
        <p:spPr>
          <a:xfrm rot="5400000" flipH="1" flipV="1">
            <a:off x="7700734" y="1402898"/>
            <a:ext cx="1065068" cy="43402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0800000">
            <a:off x="6084169" y="2924944"/>
            <a:ext cx="669193" cy="1270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>
            <a:off x="2483768" y="2209163"/>
            <a:ext cx="2448272" cy="635084"/>
          </a:xfrm>
          <a:prstGeom prst="bentConnector3">
            <a:avLst>
              <a:gd name="adj1" fmla="val 9859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2572284" y="2011661"/>
            <a:ext cx="2597302" cy="1273323"/>
          </a:xfrm>
          <a:custGeom>
            <a:avLst/>
            <a:gdLst>
              <a:gd name="connsiteX0" fmla="*/ 2153540 w 2597302"/>
              <a:gd name="connsiteY0" fmla="*/ 0 h 1273323"/>
              <a:gd name="connsiteX1" fmla="*/ 2529555 w 2597302"/>
              <a:gd name="connsiteY1" fmla="*/ 376014 h 1273323"/>
              <a:gd name="connsiteX2" fmla="*/ 2580830 w 2597302"/>
              <a:gd name="connsiteY2" fmla="*/ 786213 h 1273323"/>
              <a:gd name="connsiteX3" fmla="*/ 2341548 w 2597302"/>
              <a:gd name="connsiteY3" fmla="*/ 1110953 h 1273323"/>
              <a:gd name="connsiteX4" fmla="*/ 1444239 w 2597302"/>
              <a:gd name="connsiteY4" fmla="*/ 1016949 h 1273323"/>
              <a:gd name="connsiteX5" fmla="*/ 273466 w 2597302"/>
              <a:gd name="connsiteY5" fmla="*/ 1059678 h 1273323"/>
              <a:gd name="connsiteX6" fmla="*/ 0 w 2597302"/>
              <a:gd name="connsiteY6" fmla="*/ 1273323 h 1273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302" h="1273323">
                <a:moveTo>
                  <a:pt x="2153540" y="0"/>
                </a:moveTo>
                <a:cubicBezTo>
                  <a:pt x="2305940" y="122489"/>
                  <a:pt x="2458340" y="244979"/>
                  <a:pt x="2529555" y="376014"/>
                </a:cubicBezTo>
                <a:cubicBezTo>
                  <a:pt x="2600770" y="507049"/>
                  <a:pt x="2612164" y="663723"/>
                  <a:pt x="2580830" y="786213"/>
                </a:cubicBezTo>
                <a:cubicBezTo>
                  <a:pt x="2549496" y="908703"/>
                  <a:pt x="2530980" y="1072497"/>
                  <a:pt x="2341548" y="1110953"/>
                </a:cubicBezTo>
                <a:cubicBezTo>
                  <a:pt x="2152116" y="1149409"/>
                  <a:pt x="1788919" y="1025495"/>
                  <a:pt x="1444239" y="1016949"/>
                </a:cubicBezTo>
                <a:cubicBezTo>
                  <a:pt x="1099559" y="1008403"/>
                  <a:pt x="514172" y="1016949"/>
                  <a:pt x="273466" y="1059678"/>
                </a:cubicBezTo>
                <a:cubicBezTo>
                  <a:pt x="32760" y="1102407"/>
                  <a:pt x="16380" y="1187865"/>
                  <a:pt x="0" y="1273323"/>
                </a:cubicBezTo>
              </a:path>
            </a:pathLst>
          </a:cu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hlinkClick r:id="rId8"/>
          </p:cNvPr>
          <p:cNvSpPr/>
          <p:nvPr/>
        </p:nvSpPr>
        <p:spPr>
          <a:xfrm>
            <a:off x="4932040" y="2773363"/>
            <a:ext cx="1152128" cy="58362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54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11" y="5476742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ounded Rectangle 55"/>
          <p:cNvSpPr/>
          <p:nvPr/>
        </p:nvSpPr>
        <p:spPr>
          <a:xfrm>
            <a:off x="375515" y="3753036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2" name="Elbow Connector 31"/>
          <p:cNvCxnSpPr>
            <a:endCxn id="56" idx="0"/>
          </p:cNvCxnSpPr>
          <p:nvPr/>
        </p:nvCxnSpPr>
        <p:spPr>
          <a:xfrm rot="10800000" flipV="1">
            <a:off x="951579" y="3501008"/>
            <a:ext cx="722622" cy="252028"/>
          </a:xfrm>
          <a:prstGeom prst="bentConnector2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Elbow Connector 35"/>
          <p:cNvCxnSpPr>
            <a:stCxn id="4" idx="0"/>
            <a:endCxn id="68" idx="1"/>
          </p:cNvCxnSpPr>
          <p:nvPr/>
        </p:nvCxnSpPr>
        <p:spPr>
          <a:xfrm rot="5400000" flipH="1" flipV="1">
            <a:off x="1395975" y="-34536"/>
            <a:ext cx="261637" cy="142803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263891" y="-15801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 smtClean="0"/>
              <a:t>Enhanced</a:t>
            </a:r>
            <a:r>
              <a:rPr lang="nl-NL" b="1" dirty="0" smtClean="0"/>
              <a:t> Cloud Demo</a:t>
            </a:r>
            <a:endParaRPr lang="en-US" b="1" dirty="0"/>
          </a:p>
        </p:txBody>
      </p:sp>
      <p:sp>
        <p:nvSpPr>
          <p:cNvPr id="5" name="Rounded Rectangle 4"/>
          <p:cNvSpPr/>
          <p:nvPr/>
        </p:nvSpPr>
        <p:spPr>
          <a:xfrm>
            <a:off x="6393102" y="5972557"/>
            <a:ext cx="1089362" cy="4485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MAX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7185958" y="4717388"/>
            <a:ext cx="1025610" cy="32403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ChatBot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711358" y="2406774"/>
            <a:ext cx="962843" cy="48986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OSSA</a:t>
            </a:r>
            <a:endParaRPr lang="en-US" dirty="0"/>
          </a:p>
        </p:txBody>
      </p:sp>
      <p:sp>
        <p:nvSpPr>
          <p:cNvPr id="20" name="AutoShape 2" descr="Image result for google docs logo"/>
          <p:cNvSpPr>
            <a:spLocks noChangeAspect="1" noChangeArrowheads="1"/>
          </p:cNvSpPr>
          <p:nvPr/>
        </p:nvSpPr>
        <p:spPr bwMode="auto">
          <a:xfrm>
            <a:off x="155575" y="-579438"/>
            <a:ext cx="1714500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4" descr="Image result for google docs logo"/>
          <p:cNvSpPr>
            <a:spLocks noChangeAspect="1" noChangeArrowheads="1"/>
          </p:cNvSpPr>
          <p:nvPr/>
        </p:nvSpPr>
        <p:spPr bwMode="auto">
          <a:xfrm>
            <a:off x="307975" y="-427038"/>
            <a:ext cx="1714500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0" y="1752253"/>
            <a:ext cx="734086" cy="596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Rounded Rectangle 49"/>
          <p:cNvSpPr/>
          <p:nvPr/>
        </p:nvSpPr>
        <p:spPr>
          <a:xfrm>
            <a:off x="5423824" y="3508103"/>
            <a:ext cx="962843" cy="48986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API P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386667" y="3254226"/>
            <a:ext cx="408148" cy="372796"/>
          </a:xfrm>
          <a:prstGeom prst="straightConnector1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utoShape 7" descr="Image result for slack logo"/>
          <p:cNvSpPr>
            <a:spLocks noChangeAspect="1" noChangeArrowheads="1"/>
          </p:cNvSpPr>
          <p:nvPr/>
        </p:nvSpPr>
        <p:spPr bwMode="auto">
          <a:xfrm>
            <a:off x="155575" y="-2560638"/>
            <a:ext cx="533400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9" descr="Image result for slack logo"/>
          <p:cNvSpPr>
            <a:spLocks noChangeAspect="1" noChangeArrowheads="1"/>
          </p:cNvSpPr>
          <p:nvPr/>
        </p:nvSpPr>
        <p:spPr bwMode="auto">
          <a:xfrm>
            <a:off x="307975" y="-2408238"/>
            <a:ext cx="533400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AutoShape 11" descr="Image result for slack logo"/>
          <p:cNvSpPr>
            <a:spLocks noChangeAspect="1" noChangeArrowheads="1"/>
          </p:cNvSpPr>
          <p:nvPr/>
        </p:nvSpPr>
        <p:spPr bwMode="auto">
          <a:xfrm>
            <a:off x="460375" y="-2255838"/>
            <a:ext cx="533400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AutoShape 13" descr="Image result for slack logo"/>
          <p:cNvSpPr>
            <a:spLocks noChangeAspect="1" noChangeArrowheads="1"/>
          </p:cNvSpPr>
          <p:nvPr/>
        </p:nvSpPr>
        <p:spPr bwMode="auto">
          <a:xfrm>
            <a:off x="612775" y="-2049017"/>
            <a:ext cx="533400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AutoShape 15" descr="Slack logo vec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125" y="5373216"/>
            <a:ext cx="434502" cy="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AutoShape 18" descr="Image result for facebook messenger logo"/>
          <p:cNvSpPr>
            <a:spLocks noChangeAspect="1" noChangeArrowheads="1"/>
          </p:cNvSpPr>
          <p:nvPr/>
        </p:nvSpPr>
        <p:spPr bwMode="auto">
          <a:xfrm>
            <a:off x="155575" y="-2560638"/>
            <a:ext cx="5305425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956" y="5641837"/>
            <a:ext cx="496963" cy="482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9" name="Elbow Connector 58"/>
          <p:cNvCxnSpPr>
            <a:endCxn id="45" idx="2"/>
          </p:cNvCxnSpPr>
          <p:nvPr/>
        </p:nvCxnSpPr>
        <p:spPr>
          <a:xfrm rot="10800000">
            <a:off x="7698764" y="5041424"/>
            <a:ext cx="689661" cy="475066"/>
          </a:xfrm>
          <a:prstGeom prst="bentConnector2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rot="16200000" flipV="1">
            <a:off x="6087188" y="5197108"/>
            <a:ext cx="1562362" cy="230014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/>
          <p:cNvSpPr/>
          <p:nvPr/>
        </p:nvSpPr>
        <p:spPr>
          <a:xfrm>
            <a:off x="8043594" y="3392996"/>
            <a:ext cx="1066596" cy="46805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OMC</a:t>
            </a:r>
          </a:p>
          <a:p>
            <a:pPr algn="ctr"/>
            <a:r>
              <a:rPr lang="nl-NL" sz="1400" dirty="0" smtClean="0"/>
              <a:t>(APM, LA)</a:t>
            </a:r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7812360" y="2744924"/>
            <a:ext cx="370542" cy="25202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sp>
        <p:nvSpPr>
          <p:cNvPr id="67" name="TextBox 66"/>
          <p:cNvSpPr txBox="1"/>
          <p:nvPr/>
        </p:nvSpPr>
        <p:spPr>
          <a:xfrm>
            <a:off x="7785628" y="2735342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smtClean="0">
                <a:solidFill>
                  <a:schemeClr val="bg1"/>
                </a:solidFill>
              </a:rPr>
              <a:t>APM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71" name="Elbow Connector 70"/>
          <p:cNvCxnSpPr>
            <a:stCxn id="67" idx="3"/>
            <a:endCxn id="73" idx="0"/>
          </p:cNvCxnSpPr>
          <p:nvPr/>
        </p:nvCxnSpPr>
        <p:spPr>
          <a:xfrm>
            <a:off x="8218760" y="2858453"/>
            <a:ext cx="358132" cy="53454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812360" y="3032956"/>
            <a:ext cx="311822" cy="216024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sp>
        <p:nvSpPr>
          <p:cNvPr id="79" name="TextBox 78"/>
          <p:cNvSpPr txBox="1"/>
          <p:nvPr/>
        </p:nvSpPr>
        <p:spPr>
          <a:xfrm>
            <a:off x="7811276" y="3023374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smtClean="0">
                <a:solidFill>
                  <a:schemeClr val="bg1"/>
                </a:solidFill>
              </a:rPr>
              <a:t>LA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6996482" y="1824209"/>
            <a:ext cx="311822" cy="216024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sp>
        <p:nvSpPr>
          <p:cNvPr id="81" name="TextBox 80"/>
          <p:cNvSpPr txBox="1"/>
          <p:nvPr/>
        </p:nvSpPr>
        <p:spPr>
          <a:xfrm>
            <a:off x="6995398" y="1814627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smtClean="0">
                <a:solidFill>
                  <a:schemeClr val="bg1"/>
                </a:solidFill>
              </a:rPr>
              <a:t>LA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3885109" y="3933232"/>
            <a:ext cx="1207061" cy="64807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400" dirty="0" smtClean="0"/>
              <a:t>Container </a:t>
            </a:r>
            <a:br>
              <a:rPr lang="nl-NL" sz="1400" dirty="0" smtClean="0"/>
            </a:br>
            <a:r>
              <a:rPr lang="nl-NL" sz="1400" dirty="0" smtClean="0"/>
              <a:t>Cloud</a:t>
            </a:r>
            <a:endParaRPr lang="en-US" sz="1400" dirty="0"/>
          </a:p>
        </p:txBody>
      </p:sp>
      <p:sp>
        <p:nvSpPr>
          <p:cNvPr id="72" name="Rectangle 71"/>
          <p:cNvSpPr/>
          <p:nvPr/>
        </p:nvSpPr>
        <p:spPr>
          <a:xfrm>
            <a:off x="4507188" y="4239266"/>
            <a:ext cx="584826" cy="28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 smtClean="0"/>
              <a:t>Elastic</a:t>
            </a:r>
            <a:r>
              <a:rPr lang="nl-NL" sz="1100" dirty="0" smtClean="0"/>
              <a:t> Search</a:t>
            </a:r>
            <a:endParaRPr lang="en-US" sz="1100" dirty="0"/>
          </a:p>
        </p:txBody>
      </p:sp>
      <p:sp>
        <p:nvSpPr>
          <p:cNvPr id="88" name="Oval 87"/>
          <p:cNvSpPr/>
          <p:nvPr/>
        </p:nvSpPr>
        <p:spPr>
          <a:xfrm>
            <a:off x="5092170" y="6083293"/>
            <a:ext cx="370542" cy="25202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sp>
        <p:nvSpPr>
          <p:cNvPr id="89" name="TextBox 88"/>
          <p:cNvSpPr txBox="1"/>
          <p:nvPr/>
        </p:nvSpPr>
        <p:spPr>
          <a:xfrm>
            <a:off x="5065438" y="6073711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smtClean="0">
                <a:solidFill>
                  <a:schemeClr val="bg1"/>
                </a:solidFill>
              </a:rPr>
              <a:t>APM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84" name="Elbow Connector 83"/>
          <p:cNvCxnSpPr>
            <a:endCxn id="72" idx="2"/>
          </p:cNvCxnSpPr>
          <p:nvPr/>
        </p:nvCxnSpPr>
        <p:spPr>
          <a:xfrm rot="5400000" flipH="1" flipV="1">
            <a:off x="4087584" y="4764725"/>
            <a:ext cx="954416" cy="469618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39" idx="0"/>
            <a:endCxn id="50" idx="3"/>
          </p:cNvCxnSpPr>
          <p:nvPr/>
        </p:nvCxnSpPr>
        <p:spPr>
          <a:xfrm rot="16200000" flipV="1">
            <a:off x="6666968" y="3472735"/>
            <a:ext cx="324036" cy="884637"/>
          </a:xfrm>
          <a:prstGeom prst="bentConnector2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>
            <a:stCxn id="72" idx="0"/>
            <a:endCxn id="50" idx="1"/>
          </p:cNvCxnSpPr>
          <p:nvPr/>
        </p:nvCxnSpPr>
        <p:spPr>
          <a:xfrm rot="5400000" flipH="1" flipV="1">
            <a:off x="4868597" y="3684040"/>
            <a:ext cx="486230" cy="624223"/>
          </a:xfrm>
          <a:prstGeom prst="bentConnector2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ounded Rectangle 115"/>
          <p:cNvSpPr/>
          <p:nvPr/>
        </p:nvSpPr>
        <p:spPr>
          <a:xfrm>
            <a:off x="6519067" y="988998"/>
            <a:ext cx="1111386" cy="45783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Data </a:t>
            </a:r>
            <a:r>
              <a:rPr lang="nl-NL" sz="1200" dirty="0" err="1" smtClean="0"/>
              <a:t>Vizualization</a:t>
            </a:r>
            <a:endParaRPr lang="en-US" sz="1200" dirty="0"/>
          </a:p>
        </p:txBody>
      </p:sp>
      <p:cxnSp>
        <p:nvCxnSpPr>
          <p:cNvPr id="112" name="Elbow Connector 111"/>
          <p:cNvCxnSpPr>
            <a:stCxn id="116" idx="2"/>
            <a:endCxn id="12" idx="0"/>
          </p:cNvCxnSpPr>
          <p:nvPr/>
        </p:nvCxnSpPr>
        <p:spPr>
          <a:xfrm rot="5400000">
            <a:off x="6597929" y="1432666"/>
            <a:ext cx="462661" cy="491003"/>
          </a:xfrm>
          <a:prstGeom prst="bentConnector3">
            <a:avLst>
              <a:gd name="adj1" fmla="val 50000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ounded Rectangle 118"/>
          <p:cNvSpPr/>
          <p:nvPr/>
        </p:nvSpPr>
        <p:spPr>
          <a:xfrm>
            <a:off x="3916550" y="411850"/>
            <a:ext cx="1092969" cy="5833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SOA CS Stream Analytics</a:t>
            </a:r>
            <a:endParaRPr lang="en-US" sz="1400" dirty="0"/>
          </a:p>
        </p:txBody>
      </p:sp>
      <p:sp>
        <p:nvSpPr>
          <p:cNvPr id="124" name="Rounded Rectangle 123"/>
          <p:cNvSpPr/>
          <p:nvPr/>
        </p:nvSpPr>
        <p:spPr>
          <a:xfrm>
            <a:off x="5184551" y="905656"/>
            <a:ext cx="1031999" cy="541181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SOA CS Business </a:t>
            </a:r>
            <a:r>
              <a:rPr lang="nl-NL" sz="1200" dirty="0" err="1" smtClean="0"/>
              <a:t>Insight</a:t>
            </a:r>
            <a:endParaRPr lang="en-US" sz="1200" dirty="0"/>
          </a:p>
        </p:txBody>
      </p:sp>
      <p:cxnSp>
        <p:nvCxnSpPr>
          <p:cNvPr id="1025" name="Elbow Connector 1024"/>
          <p:cNvCxnSpPr/>
          <p:nvPr/>
        </p:nvCxnSpPr>
        <p:spPr>
          <a:xfrm rot="5400000">
            <a:off x="4797049" y="2013877"/>
            <a:ext cx="1326526" cy="192447"/>
          </a:xfrm>
          <a:prstGeom prst="bentConnector3">
            <a:avLst>
              <a:gd name="adj1" fmla="val 50000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ounded Rectangle 148"/>
          <p:cNvSpPr/>
          <p:nvPr/>
        </p:nvSpPr>
        <p:spPr>
          <a:xfrm>
            <a:off x="1046638" y="6196821"/>
            <a:ext cx="1089362" cy="4485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Dev</a:t>
            </a:r>
            <a:r>
              <a:rPr lang="nl-NL" dirty="0" smtClean="0"/>
              <a:t> CS</a:t>
            </a:r>
            <a:endParaRPr lang="en-US" dirty="0"/>
          </a:p>
        </p:txBody>
      </p:sp>
      <p:cxnSp>
        <p:nvCxnSpPr>
          <p:cNvPr id="1046" name="Elbow Connector 1045"/>
          <p:cNvCxnSpPr>
            <a:stCxn id="149" idx="3"/>
            <a:endCxn id="40" idx="1"/>
          </p:cNvCxnSpPr>
          <p:nvPr/>
        </p:nvCxnSpPr>
        <p:spPr>
          <a:xfrm flipV="1">
            <a:off x="2136000" y="5836782"/>
            <a:ext cx="672287" cy="584303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2825501" y="3924151"/>
            <a:ext cx="844862" cy="48263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Event Bus</a:t>
            </a:r>
            <a:endParaRPr lang="en-US" sz="1400" dirty="0"/>
          </a:p>
        </p:txBody>
      </p:sp>
      <p:sp>
        <p:nvSpPr>
          <p:cNvPr id="7" name="Lightning Bolt 6"/>
          <p:cNvSpPr/>
          <p:nvPr/>
        </p:nvSpPr>
        <p:spPr>
          <a:xfrm>
            <a:off x="3407994" y="3771215"/>
            <a:ext cx="185105" cy="32403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ightning Bolt 84"/>
          <p:cNvSpPr/>
          <p:nvPr/>
        </p:nvSpPr>
        <p:spPr>
          <a:xfrm>
            <a:off x="3375289" y="5292478"/>
            <a:ext cx="185105" cy="32403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ightning Bolt 85"/>
          <p:cNvSpPr/>
          <p:nvPr/>
        </p:nvSpPr>
        <p:spPr>
          <a:xfrm>
            <a:off x="4031743" y="1296354"/>
            <a:ext cx="185105" cy="32403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ightning Bolt 86"/>
          <p:cNvSpPr/>
          <p:nvPr/>
        </p:nvSpPr>
        <p:spPr>
          <a:xfrm>
            <a:off x="5578311" y="2595465"/>
            <a:ext cx="185105" cy="32403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2205354" y="1263395"/>
            <a:ext cx="914400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Torsten</a:t>
            </a:r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5748208" y="5385022"/>
            <a:ext cx="1081051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Lonneke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3059832" y="6326059"/>
            <a:ext cx="1432043" cy="48731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Richard</a:t>
            </a:r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823789" y="4645736"/>
            <a:ext cx="1081051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Mark</a:t>
            </a:r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8124183" y="2428913"/>
            <a:ext cx="986008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Lucas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4292513" y="2393244"/>
            <a:ext cx="970374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Sven</a:t>
            </a:r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3992329" y="3190440"/>
            <a:ext cx="914400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Danilo</a:t>
            </a:r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3255989" y="4423487"/>
            <a:ext cx="986008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Lucas</a:t>
            </a:r>
            <a:endParaRPr lang="en-US" dirty="0"/>
          </a:p>
        </p:txBody>
      </p:sp>
      <p:sp>
        <p:nvSpPr>
          <p:cNvPr id="104" name="Rounded Rectangle 103"/>
          <p:cNvSpPr/>
          <p:nvPr/>
        </p:nvSpPr>
        <p:spPr>
          <a:xfrm>
            <a:off x="3964579" y="2757482"/>
            <a:ext cx="835021" cy="34306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Dev</a:t>
            </a:r>
            <a:r>
              <a:rPr lang="nl-NL" sz="1600" dirty="0" smtClean="0"/>
              <a:t> CS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6019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  <p:bldP spid="39" grpId="0" animBg="1"/>
      <p:bldP spid="40" grpId="0" animBg="1"/>
      <p:bldP spid="61" grpId="0" animBg="1"/>
      <p:bldP spid="64" grpId="0" animBg="1"/>
      <p:bldP spid="68" grpId="0" animBg="1"/>
      <p:bldP spid="34" grpId="0" animBg="1"/>
      <p:bldP spid="2" grpId="0" animBg="1"/>
      <p:bldP spid="10" grpId="0" animBg="1"/>
      <p:bldP spid="5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/>
        </p:nvSpPr>
        <p:spPr>
          <a:xfrm>
            <a:off x="3870935" y="3212976"/>
            <a:ext cx="2769147" cy="952490"/>
          </a:xfrm>
          <a:custGeom>
            <a:avLst/>
            <a:gdLst>
              <a:gd name="connsiteX0" fmla="*/ 2042445 w 2042445"/>
              <a:gd name="connsiteY0" fmla="*/ 1606610 h 1939896"/>
              <a:gd name="connsiteX1" fmla="*/ 2042445 w 2042445"/>
              <a:gd name="connsiteY1" fmla="*/ 1606610 h 1939896"/>
              <a:gd name="connsiteX2" fmla="*/ 1956987 w 2042445"/>
              <a:gd name="connsiteY2" fmla="*/ 1341690 h 1939896"/>
              <a:gd name="connsiteX3" fmla="*/ 1948442 w 2042445"/>
              <a:gd name="connsiteY3" fmla="*/ 1247686 h 1939896"/>
              <a:gd name="connsiteX4" fmla="*/ 1914258 w 2042445"/>
              <a:gd name="connsiteY4" fmla="*/ 1187866 h 1939896"/>
              <a:gd name="connsiteX5" fmla="*/ 1897167 w 2042445"/>
              <a:gd name="connsiteY5" fmla="*/ 1145137 h 1939896"/>
              <a:gd name="connsiteX6" fmla="*/ 1837346 w 2042445"/>
              <a:gd name="connsiteY6" fmla="*/ 1076770 h 1939896"/>
              <a:gd name="connsiteX7" fmla="*/ 1794617 w 2042445"/>
              <a:gd name="connsiteY7" fmla="*/ 1034041 h 1939896"/>
              <a:gd name="connsiteX8" fmla="*/ 1777526 w 2042445"/>
              <a:gd name="connsiteY8" fmla="*/ 991312 h 1939896"/>
              <a:gd name="connsiteX9" fmla="*/ 1751888 w 2042445"/>
              <a:gd name="connsiteY9" fmla="*/ 957129 h 1939896"/>
              <a:gd name="connsiteX10" fmla="*/ 1726251 w 2042445"/>
              <a:gd name="connsiteY10" fmla="*/ 863125 h 1939896"/>
              <a:gd name="connsiteX11" fmla="*/ 1717705 w 2042445"/>
              <a:gd name="connsiteY11" fmla="*/ 828942 h 1939896"/>
              <a:gd name="connsiteX12" fmla="*/ 1692068 w 2042445"/>
              <a:gd name="connsiteY12" fmla="*/ 786213 h 1939896"/>
              <a:gd name="connsiteX13" fmla="*/ 1657884 w 2042445"/>
              <a:gd name="connsiteY13" fmla="*/ 717847 h 1939896"/>
              <a:gd name="connsiteX14" fmla="*/ 1640793 w 2042445"/>
              <a:gd name="connsiteY14" fmla="*/ 692210 h 1939896"/>
              <a:gd name="connsiteX15" fmla="*/ 1632247 w 2042445"/>
              <a:gd name="connsiteY15" fmla="*/ 666572 h 1939896"/>
              <a:gd name="connsiteX16" fmla="*/ 1606610 w 2042445"/>
              <a:gd name="connsiteY16" fmla="*/ 606752 h 1939896"/>
              <a:gd name="connsiteX17" fmla="*/ 1589518 w 2042445"/>
              <a:gd name="connsiteY17" fmla="*/ 546931 h 1939896"/>
              <a:gd name="connsiteX18" fmla="*/ 1572427 w 2042445"/>
              <a:gd name="connsiteY18" fmla="*/ 521294 h 1939896"/>
              <a:gd name="connsiteX19" fmla="*/ 1572427 w 2042445"/>
              <a:gd name="connsiteY19" fmla="*/ 247828 h 1939896"/>
              <a:gd name="connsiteX20" fmla="*/ 1538243 w 2042445"/>
              <a:gd name="connsiteY20" fmla="*/ 196553 h 1939896"/>
              <a:gd name="connsiteX21" fmla="*/ 1529698 w 2042445"/>
              <a:gd name="connsiteY21" fmla="*/ 170916 h 1939896"/>
              <a:gd name="connsiteX22" fmla="*/ 1478423 w 2042445"/>
              <a:gd name="connsiteY22" fmla="*/ 128187 h 1939896"/>
              <a:gd name="connsiteX23" fmla="*/ 1444240 w 2042445"/>
              <a:gd name="connsiteY23" fmla="*/ 119641 h 1939896"/>
              <a:gd name="connsiteX24" fmla="*/ 1418602 w 2042445"/>
              <a:gd name="connsiteY24" fmla="*/ 111096 h 1939896"/>
              <a:gd name="connsiteX25" fmla="*/ 1350236 w 2042445"/>
              <a:gd name="connsiteY25" fmla="*/ 85458 h 1939896"/>
              <a:gd name="connsiteX26" fmla="*/ 1290415 w 2042445"/>
              <a:gd name="connsiteY26" fmla="*/ 59821 h 1939896"/>
              <a:gd name="connsiteX27" fmla="*/ 1256232 w 2042445"/>
              <a:gd name="connsiteY27" fmla="*/ 42729 h 1939896"/>
              <a:gd name="connsiteX28" fmla="*/ 1187866 w 2042445"/>
              <a:gd name="connsiteY28" fmla="*/ 17092 h 1939896"/>
              <a:gd name="connsiteX29" fmla="*/ 1068225 w 2042445"/>
              <a:gd name="connsiteY29" fmla="*/ 0 h 1939896"/>
              <a:gd name="connsiteX30" fmla="*/ 752030 w 2042445"/>
              <a:gd name="connsiteY30" fmla="*/ 8546 h 1939896"/>
              <a:gd name="connsiteX31" fmla="*/ 683664 w 2042445"/>
              <a:gd name="connsiteY31" fmla="*/ 25638 h 1939896"/>
              <a:gd name="connsiteX32" fmla="*/ 615298 w 2042445"/>
              <a:gd name="connsiteY32" fmla="*/ 34183 h 1939896"/>
              <a:gd name="connsiteX33" fmla="*/ 572569 w 2042445"/>
              <a:gd name="connsiteY33" fmla="*/ 42729 h 1939896"/>
              <a:gd name="connsiteX34" fmla="*/ 504202 w 2042445"/>
              <a:gd name="connsiteY34" fmla="*/ 68367 h 1939896"/>
              <a:gd name="connsiteX35" fmla="*/ 470019 w 2042445"/>
              <a:gd name="connsiteY35" fmla="*/ 85458 h 1939896"/>
              <a:gd name="connsiteX36" fmla="*/ 444382 w 2042445"/>
              <a:gd name="connsiteY36" fmla="*/ 94004 h 1939896"/>
              <a:gd name="connsiteX37" fmla="*/ 393107 w 2042445"/>
              <a:gd name="connsiteY37" fmla="*/ 128187 h 1939896"/>
              <a:gd name="connsiteX38" fmla="*/ 367470 w 2042445"/>
              <a:gd name="connsiteY38" fmla="*/ 145279 h 1939896"/>
              <a:gd name="connsiteX39" fmla="*/ 341832 w 2042445"/>
              <a:gd name="connsiteY39" fmla="*/ 153824 h 1939896"/>
              <a:gd name="connsiteX40" fmla="*/ 290557 w 2042445"/>
              <a:gd name="connsiteY40" fmla="*/ 188008 h 1939896"/>
              <a:gd name="connsiteX41" fmla="*/ 205099 w 2042445"/>
              <a:gd name="connsiteY41" fmla="*/ 239282 h 1939896"/>
              <a:gd name="connsiteX42" fmla="*/ 153825 w 2042445"/>
              <a:gd name="connsiteY42" fmla="*/ 299103 h 1939896"/>
              <a:gd name="connsiteX43" fmla="*/ 111096 w 2042445"/>
              <a:gd name="connsiteY43" fmla="*/ 341832 h 1939896"/>
              <a:gd name="connsiteX44" fmla="*/ 94004 w 2042445"/>
              <a:gd name="connsiteY44" fmla="*/ 367469 h 1939896"/>
              <a:gd name="connsiteX45" fmla="*/ 68367 w 2042445"/>
              <a:gd name="connsiteY45" fmla="*/ 393107 h 1939896"/>
              <a:gd name="connsiteX46" fmla="*/ 51275 w 2042445"/>
              <a:gd name="connsiteY46" fmla="*/ 418744 h 1939896"/>
              <a:gd name="connsiteX47" fmla="*/ 0 w 2042445"/>
              <a:gd name="connsiteY47" fmla="*/ 478565 h 1939896"/>
              <a:gd name="connsiteX48" fmla="*/ 8546 w 2042445"/>
              <a:gd name="connsiteY48" fmla="*/ 786213 h 1939896"/>
              <a:gd name="connsiteX49" fmla="*/ 25638 w 2042445"/>
              <a:gd name="connsiteY49" fmla="*/ 837488 h 1939896"/>
              <a:gd name="connsiteX50" fmla="*/ 42729 w 2042445"/>
              <a:gd name="connsiteY50" fmla="*/ 863125 h 1939896"/>
              <a:gd name="connsiteX51" fmla="*/ 76913 w 2042445"/>
              <a:gd name="connsiteY51" fmla="*/ 940038 h 1939896"/>
              <a:gd name="connsiteX52" fmla="*/ 94004 w 2042445"/>
              <a:gd name="connsiteY52" fmla="*/ 991312 h 1939896"/>
              <a:gd name="connsiteX53" fmla="*/ 136733 w 2042445"/>
              <a:gd name="connsiteY53" fmla="*/ 1042587 h 1939896"/>
              <a:gd name="connsiteX54" fmla="*/ 153825 w 2042445"/>
              <a:gd name="connsiteY54" fmla="*/ 1076770 h 1939896"/>
              <a:gd name="connsiteX55" fmla="*/ 179462 w 2042445"/>
              <a:gd name="connsiteY55" fmla="*/ 1102408 h 1939896"/>
              <a:gd name="connsiteX56" fmla="*/ 196554 w 2042445"/>
              <a:gd name="connsiteY56" fmla="*/ 1128045 h 1939896"/>
              <a:gd name="connsiteX57" fmla="*/ 222191 w 2042445"/>
              <a:gd name="connsiteY57" fmla="*/ 1153682 h 1939896"/>
              <a:gd name="connsiteX58" fmla="*/ 239283 w 2042445"/>
              <a:gd name="connsiteY58" fmla="*/ 1179320 h 1939896"/>
              <a:gd name="connsiteX59" fmla="*/ 273466 w 2042445"/>
              <a:gd name="connsiteY59" fmla="*/ 1204957 h 1939896"/>
              <a:gd name="connsiteX60" fmla="*/ 324741 w 2042445"/>
              <a:gd name="connsiteY60" fmla="*/ 1256232 h 1939896"/>
              <a:gd name="connsiteX61" fmla="*/ 393107 w 2042445"/>
              <a:gd name="connsiteY61" fmla="*/ 1273324 h 1939896"/>
              <a:gd name="connsiteX62" fmla="*/ 452927 w 2042445"/>
              <a:gd name="connsiteY62" fmla="*/ 1298961 h 1939896"/>
              <a:gd name="connsiteX63" fmla="*/ 487111 w 2042445"/>
              <a:gd name="connsiteY63" fmla="*/ 1324598 h 1939896"/>
              <a:gd name="connsiteX64" fmla="*/ 512748 w 2042445"/>
              <a:gd name="connsiteY64" fmla="*/ 1341690 h 1939896"/>
              <a:gd name="connsiteX65" fmla="*/ 564023 w 2042445"/>
              <a:gd name="connsiteY65" fmla="*/ 1384419 h 1939896"/>
              <a:gd name="connsiteX66" fmla="*/ 615298 w 2042445"/>
              <a:gd name="connsiteY66" fmla="*/ 1410056 h 1939896"/>
              <a:gd name="connsiteX67" fmla="*/ 675118 w 2042445"/>
              <a:gd name="connsiteY67" fmla="*/ 1461331 h 1939896"/>
              <a:gd name="connsiteX68" fmla="*/ 726393 w 2042445"/>
              <a:gd name="connsiteY68" fmla="*/ 1512606 h 1939896"/>
              <a:gd name="connsiteX69" fmla="*/ 752030 w 2042445"/>
              <a:gd name="connsiteY69" fmla="*/ 1529697 h 1939896"/>
              <a:gd name="connsiteX70" fmla="*/ 803305 w 2042445"/>
              <a:gd name="connsiteY70" fmla="*/ 1580972 h 1939896"/>
              <a:gd name="connsiteX71" fmla="*/ 837488 w 2042445"/>
              <a:gd name="connsiteY71" fmla="*/ 1632247 h 1939896"/>
              <a:gd name="connsiteX72" fmla="*/ 863126 w 2042445"/>
              <a:gd name="connsiteY72" fmla="*/ 1657884 h 1939896"/>
              <a:gd name="connsiteX73" fmla="*/ 888763 w 2042445"/>
              <a:gd name="connsiteY73" fmla="*/ 1692067 h 1939896"/>
              <a:gd name="connsiteX74" fmla="*/ 922946 w 2042445"/>
              <a:gd name="connsiteY74" fmla="*/ 1717705 h 1939896"/>
              <a:gd name="connsiteX75" fmla="*/ 965675 w 2042445"/>
              <a:gd name="connsiteY75" fmla="*/ 1777525 h 1939896"/>
              <a:gd name="connsiteX76" fmla="*/ 1008404 w 2042445"/>
              <a:gd name="connsiteY76" fmla="*/ 1828800 h 1939896"/>
              <a:gd name="connsiteX77" fmla="*/ 1076770 w 2042445"/>
              <a:gd name="connsiteY77" fmla="*/ 1922804 h 1939896"/>
              <a:gd name="connsiteX78" fmla="*/ 1136591 w 2042445"/>
              <a:gd name="connsiteY78" fmla="*/ 1939896 h 1939896"/>
              <a:gd name="connsiteX79" fmla="*/ 1264778 w 2042445"/>
              <a:gd name="connsiteY79" fmla="*/ 1931350 h 1939896"/>
              <a:gd name="connsiteX80" fmla="*/ 1298961 w 2042445"/>
              <a:gd name="connsiteY80" fmla="*/ 1897167 h 1939896"/>
              <a:gd name="connsiteX81" fmla="*/ 1375873 w 2042445"/>
              <a:gd name="connsiteY81" fmla="*/ 1845892 h 1939896"/>
              <a:gd name="connsiteX82" fmla="*/ 1401511 w 2042445"/>
              <a:gd name="connsiteY82" fmla="*/ 1828800 h 1939896"/>
              <a:gd name="connsiteX83" fmla="*/ 1486969 w 2042445"/>
              <a:gd name="connsiteY83" fmla="*/ 1751888 h 1939896"/>
              <a:gd name="connsiteX84" fmla="*/ 1504060 w 2042445"/>
              <a:gd name="connsiteY84" fmla="*/ 1726251 h 1939896"/>
              <a:gd name="connsiteX85" fmla="*/ 1580972 w 2042445"/>
              <a:gd name="connsiteY85" fmla="*/ 1666430 h 1939896"/>
              <a:gd name="connsiteX86" fmla="*/ 1606610 w 2042445"/>
              <a:gd name="connsiteY86" fmla="*/ 1657884 h 1939896"/>
              <a:gd name="connsiteX87" fmla="*/ 1674976 w 2042445"/>
              <a:gd name="connsiteY87" fmla="*/ 1640793 h 1939896"/>
              <a:gd name="connsiteX88" fmla="*/ 1726251 w 2042445"/>
              <a:gd name="connsiteY88" fmla="*/ 1623701 h 1939896"/>
              <a:gd name="connsiteX89" fmla="*/ 1751888 w 2042445"/>
              <a:gd name="connsiteY89" fmla="*/ 1615155 h 1939896"/>
              <a:gd name="connsiteX90" fmla="*/ 1820255 w 2042445"/>
              <a:gd name="connsiteY90" fmla="*/ 1606610 h 1939896"/>
              <a:gd name="connsiteX91" fmla="*/ 1974079 w 2042445"/>
              <a:gd name="connsiteY91" fmla="*/ 1580972 h 1939896"/>
              <a:gd name="connsiteX92" fmla="*/ 2042445 w 2042445"/>
              <a:gd name="connsiteY92" fmla="*/ 1606610 h 193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2042445" h="1939896">
                <a:moveTo>
                  <a:pt x="2042445" y="1606610"/>
                </a:moveTo>
                <a:lnTo>
                  <a:pt x="2042445" y="1606610"/>
                </a:lnTo>
                <a:cubicBezTo>
                  <a:pt x="1973220" y="1398934"/>
                  <a:pt x="2000745" y="1487545"/>
                  <a:pt x="1956987" y="1341690"/>
                </a:cubicBezTo>
                <a:cubicBezTo>
                  <a:pt x="1954139" y="1310355"/>
                  <a:pt x="1954612" y="1278539"/>
                  <a:pt x="1948442" y="1247686"/>
                </a:cubicBezTo>
                <a:cubicBezTo>
                  <a:pt x="1943448" y="1222714"/>
                  <a:pt x="1924960" y="1209270"/>
                  <a:pt x="1914258" y="1187866"/>
                </a:cubicBezTo>
                <a:cubicBezTo>
                  <a:pt x="1907398" y="1174145"/>
                  <a:pt x="1905059" y="1158291"/>
                  <a:pt x="1897167" y="1145137"/>
                </a:cubicBezTo>
                <a:cubicBezTo>
                  <a:pt x="1867771" y="1096144"/>
                  <a:pt x="1867707" y="1113203"/>
                  <a:pt x="1837346" y="1076770"/>
                </a:cubicBezTo>
                <a:cubicBezTo>
                  <a:pt x="1801738" y="1034041"/>
                  <a:pt x="1841621" y="1065377"/>
                  <a:pt x="1794617" y="1034041"/>
                </a:cubicBezTo>
                <a:cubicBezTo>
                  <a:pt x="1788920" y="1019798"/>
                  <a:pt x="1784976" y="1004722"/>
                  <a:pt x="1777526" y="991312"/>
                </a:cubicBezTo>
                <a:cubicBezTo>
                  <a:pt x="1770609" y="978861"/>
                  <a:pt x="1758258" y="969868"/>
                  <a:pt x="1751888" y="957129"/>
                </a:cubicBezTo>
                <a:cubicBezTo>
                  <a:pt x="1735882" y="925118"/>
                  <a:pt x="1733752" y="896880"/>
                  <a:pt x="1726251" y="863125"/>
                </a:cubicBezTo>
                <a:cubicBezTo>
                  <a:pt x="1723703" y="851660"/>
                  <a:pt x="1722475" y="839675"/>
                  <a:pt x="1717705" y="828942"/>
                </a:cubicBezTo>
                <a:cubicBezTo>
                  <a:pt x="1710959" y="813764"/>
                  <a:pt x="1699943" y="800838"/>
                  <a:pt x="1692068" y="786213"/>
                </a:cubicBezTo>
                <a:cubicBezTo>
                  <a:pt x="1679988" y="763780"/>
                  <a:pt x="1672017" y="739047"/>
                  <a:pt x="1657884" y="717847"/>
                </a:cubicBezTo>
                <a:cubicBezTo>
                  <a:pt x="1652187" y="709301"/>
                  <a:pt x="1645386" y="701396"/>
                  <a:pt x="1640793" y="692210"/>
                </a:cubicBezTo>
                <a:cubicBezTo>
                  <a:pt x="1636764" y="684153"/>
                  <a:pt x="1635795" y="674852"/>
                  <a:pt x="1632247" y="666572"/>
                </a:cubicBezTo>
                <a:cubicBezTo>
                  <a:pt x="1612716" y="620999"/>
                  <a:pt x="1618061" y="646831"/>
                  <a:pt x="1606610" y="606752"/>
                </a:cubicBezTo>
                <a:cubicBezTo>
                  <a:pt x="1602958" y="593971"/>
                  <a:pt x="1596349" y="560593"/>
                  <a:pt x="1589518" y="546931"/>
                </a:cubicBezTo>
                <a:cubicBezTo>
                  <a:pt x="1584925" y="537745"/>
                  <a:pt x="1578124" y="529840"/>
                  <a:pt x="1572427" y="521294"/>
                </a:cubicBezTo>
                <a:cubicBezTo>
                  <a:pt x="1576693" y="448765"/>
                  <a:pt x="1590196" y="322457"/>
                  <a:pt x="1572427" y="247828"/>
                </a:cubicBezTo>
                <a:cubicBezTo>
                  <a:pt x="1567669" y="227845"/>
                  <a:pt x="1538243" y="196553"/>
                  <a:pt x="1538243" y="196553"/>
                </a:cubicBezTo>
                <a:cubicBezTo>
                  <a:pt x="1535395" y="188007"/>
                  <a:pt x="1534695" y="178411"/>
                  <a:pt x="1529698" y="170916"/>
                </a:cubicBezTo>
                <a:cubicBezTo>
                  <a:pt x="1521486" y="158598"/>
                  <a:pt x="1493134" y="134492"/>
                  <a:pt x="1478423" y="128187"/>
                </a:cubicBezTo>
                <a:cubicBezTo>
                  <a:pt x="1467628" y="123560"/>
                  <a:pt x="1455533" y="122867"/>
                  <a:pt x="1444240" y="119641"/>
                </a:cubicBezTo>
                <a:cubicBezTo>
                  <a:pt x="1435578" y="117166"/>
                  <a:pt x="1426882" y="114644"/>
                  <a:pt x="1418602" y="111096"/>
                </a:cubicBezTo>
                <a:cubicBezTo>
                  <a:pt x="1356031" y="84280"/>
                  <a:pt x="1413265" y="101216"/>
                  <a:pt x="1350236" y="85458"/>
                </a:cubicBezTo>
                <a:cubicBezTo>
                  <a:pt x="1298280" y="50821"/>
                  <a:pt x="1353485" y="83473"/>
                  <a:pt x="1290415" y="59821"/>
                </a:cubicBezTo>
                <a:cubicBezTo>
                  <a:pt x="1278487" y="55348"/>
                  <a:pt x="1267873" y="47903"/>
                  <a:pt x="1256232" y="42729"/>
                </a:cubicBezTo>
                <a:cubicBezTo>
                  <a:pt x="1249585" y="39775"/>
                  <a:pt x="1201957" y="20223"/>
                  <a:pt x="1187866" y="17092"/>
                </a:cubicBezTo>
                <a:cubicBezTo>
                  <a:pt x="1156183" y="10051"/>
                  <a:pt x="1097791" y="3696"/>
                  <a:pt x="1068225" y="0"/>
                </a:cubicBezTo>
                <a:cubicBezTo>
                  <a:pt x="962827" y="2849"/>
                  <a:pt x="857347" y="3531"/>
                  <a:pt x="752030" y="8546"/>
                </a:cubicBezTo>
                <a:cubicBezTo>
                  <a:pt x="687249" y="11631"/>
                  <a:pt x="731279" y="16981"/>
                  <a:pt x="683664" y="25638"/>
                </a:cubicBezTo>
                <a:cubicBezTo>
                  <a:pt x="661068" y="29746"/>
                  <a:pt x="637997" y="30691"/>
                  <a:pt x="615298" y="34183"/>
                </a:cubicBezTo>
                <a:cubicBezTo>
                  <a:pt x="600942" y="36392"/>
                  <a:pt x="586812" y="39880"/>
                  <a:pt x="572569" y="42729"/>
                </a:cubicBezTo>
                <a:cubicBezTo>
                  <a:pt x="477402" y="90312"/>
                  <a:pt x="597281" y="33463"/>
                  <a:pt x="504202" y="68367"/>
                </a:cubicBezTo>
                <a:cubicBezTo>
                  <a:pt x="492274" y="72840"/>
                  <a:pt x="481728" y="80440"/>
                  <a:pt x="470019" y="85458"/>
                </a:cubicBezTo>
                <a:cubicBezTo>
                  <a:pt x="461739" y="89006"/>
                  <a:pt x="452256" y="89629"/>
                  <a:pt x="444382" y="94004"/>
                </a:cubicBezTo>
                <a:cubicBezTo>
                  <a:pt x="426425" y="103980"/>
                  <a:pt x="410199" y="116793"/>
                  <a:pt x="393107" y="128187"/>
                </a:cubicBezTo>
                <a:cubicBezTo>
                  <a:pt x="384561" y="133884"/>
                  <a:pt x="377214" y="142031"/>
                  <a:pt x="367470" y="145279"/>
                </a:cubicBezTo>
                <a:lnTo>
                  <a:pt x="341832" y="153824"/>
                </a:lnTo>
                <a:cubicBezTo>
                  <a:pt x="324740" y="165219"/>
                  <a:pt x="308930" y="178822"/>
                  <a:pt x="290557" y="188008"/>
                </a:cubicBezTo>
                <a:cubicBezTo>
                  <a:pt x="263583" y="201494"/>
                  <a:pt x="225723" y="218658"/>
                  <a:pt x="205099" y="239282"/>
                </a:cubicBezTo>
                <a:cubicBezTo>
                  <a:pt x="122864" y="321520"/>
                  <a:pt x="241545" y="200417"/>
                  <a:pt x="153825" y="299103"/>
                </a:cubicBezTo>
                <a:cubicBezTo>
                  <a:pt x="140443" y="314158"/>
                  <a:pt x="124360" y="326673"/>
                  <a:pt x="111096" y="341832"/>
                </a:cubicBezTo>
                <a:cubicBezTo>
                  <a:pt x="104333" y="349561"/>
                  <a:pt x="100579" y="359579"/>
                  <a:pt x="94004" y="367469"/>
                </a:cubicBezTo>
                <a:cubicBezTo>
                  <a:pt x="86267" y="376753"/>
                  <a:pt x="76104" y="383823"/>
                  <a:pt x="68367" y="393107"/>
                </a:cubicBezTo>
                <a:cubicBezTo>
                  <a:pt x="61792" y="400997"/>
                  <a:pt x="57850" y="410854"/>
                  <a:pt x="51275" y="418744"/>
                </a:cubicBezTo>
                <a:cubicBezTo>
                  <a:pt x="-38004" y="525879"/>
                  <a:pt x="96023" y="350538"/>
                  <a:pt x="0" y="478565"/>
                </a:cubicBezTo>
                <a:cubicBezTo>
                  <a:pt x="2849" y="581114"/>
                  <a:pt x="1237" y="683885"/>
                  <a:pt x="8546" y="786213"/>
                </a:cubicBezTo>
                <a:cubicBezTo>
                  <a:pt x="9830" y="804183"/>
                  <a:pt x="15645" y="822497"/>
                  <a:pt x="25638" y="837488"/>
                </a:cubicBezTo>
                <a:cubicBezTo>
                  <a:pt x="31335" y="846034"/>
                  <a:pt x="38558" y="853740"/>
                  <a:pt x="42729" y="863125"/>
                </a:cubicBezTo>
                <a:cubicBezTo>
                  <a:pt x="83407" y="954651"/>
                  <a:pt x="38233" y="882018"/>
                  <a:pt x="76913" y="940038"/>
                </a:cubicBezTo>
                <a:cubicBezTo>
                  <a:pt x="82610" y="957129"/>
                  <a:pt x="81265" y="978573"/>
                  <a:pt x="94004" y="991312"/>
                </a:cubicBezTo>
                <a:cubicBezTo>
                  <a:pt x="117572" y="1014880"/>
                  <a:pt x="120869" y="1014824"/>
                  <a:pt x="136733" y="1042587"/>
                </a:cubicBezTo>
                <a:cubicBezTo>
                  <a:pt x="143053" y="1053648"/>
                  <a:pt x="146420" y="1066404"/>
                  <a:pt x="153825" y="1076770"/>
                </a:cubicBezTo>
                <a:cubicBezTo>
                  <a:pt x="160850" y="1086605"/>
                  <a:pt x="171725" y="1093124"/>
                  <a:pt x="179462" y="1102408"/>
                </a:cubicBezTo>
                <a:cubicBezTo>
                  <a:pt x="186037" y="1110298"/>
                  <a:pt x="189979" y="1120155"/>
                  <a:pt x="196554" y="1128045"/>
                </a:cubicBezTo>
                <a:cubicBezTo>
                  <a:pt x="204291" y="1137329"/>
                  <a:pt x="214454" y="1144398"/>
                  <a:pt x="222191" y="1153682"/>
                </a:cubicBezTo>
                <a:cubicBezTo>
                  <a:pt x="228766" y="1161572"/>
                  <a:pt x="232020" y="1172057"/>
                  <a:pt x="239283" y="1179320"/>
                </a:cubicBezTo>
                <a:cubicBezTo>
                  <a:pt x="249354" y="1189391"/>
                  <a:pt x="262879" y="1195429"/>
                  <a:pt x="273466" y="1204957"/>
                </a:cubicBezTo>
                <a:cubicBezTo>
                  <a:pt x="291432" y="1221127"/>
                  <a:pt x="301291" y="1250369"/>
                  <a:pt x="324741" y="1256232"/>
                </a:cubicBezTo>
                <a:cubicBezTo>
                  <a:pt x="347530" y="1261929"/>
                  <a:pt x="372097" y="1262819"/>
                  <a:pt x="393107" y="1273324"/>
                </a:cubicBezTo>
                <a:cubicBezTo>
                  <a:pt x="435347" y="1294443"/>
                  <a:pt x="415205" y="1286386"/>
                  <a:pt x="452927" y="1298961"/>
                </a:cubicBezTo>
                <a:cubicBezTo>
                  <a:pt x="464322" y="1307507"/>
                  <a:pt x="475521" y="1316319"/>
                  <a:pt x="487111" y="1324598"/>
                </a:cubicBezTo>
                <a:cubicBezTo>
                  <a:pt x="495469" y="1330568"/>
                  <a:pt x="504858" y="1335115"/>
                  <a:pt x="512748" y="1341690"/>
                </a:cubicBezTo>
                <a:cubicBezTo>
                  <a:pt x="541098" y="1365315"/>
                  <a:pt x="532196" y="1368505"/>
                  <a:pt x="564023" y="1384419"/>
                </a:cubicBezTo>
                <a:cubicBezTo>
                  <a:pt x="634794" y="1419805"/>
                  <a:pt x="541813" y="1361069"/>
                  <a:pt x="615298" y="1410056"/>
                </a:cubicBezTo>
                <a:cubicBezTo>
                  <a:pt x="678086" y="1493774"/>
                  <a:pt x="601803" y="1402679"/>
                  <a:pt x="675118" y="1461331"/>
                </a:cubicBezTo>
                <a:cubicBezTo>
                  <a:pt x="693993" y="1476431"/>
                  <a:pt x="706281" y="1499198"/>
                  <a:pt x="726393" y="1512606"/>
                </a:cubicBezTo>
                <a:cubicBezTo>
                  <a:pt x="734939" y="1518303"/>
                  <a:pt x="744354" y="1522874"/>
                  <a:pt x="752030" y="1529697"/>
                </a:cubicBezTo>
                <a:cubicBezTo>
                  <a:pt x="770096" y="1545755"/>
                  <a:pt x="789897" y="1560860"/>
                  <a:pt x="803305" y="1580972"/>
                </a:cubicBezTo>
                <a:cubicBezTo>
                  <a:pt x="814699" y="1598064"/>
                  <a:pt x="822963" y="1617722"/>
                  <a:pt x="837488" y="1632247"/>
                </a:cubicBezTo>
                <a:cubicBezTo>
                  <a:pt x="846034" y="1640793"/>
                  <a:pt x="855261" y="1648708"/>
                  <a:pt x="863126" y="1657884"/>
                </a:cubicBezTo>
                <a:cubicBezTo>
                  <a:pt x="872395" y="1668698"/>
                  <a:pt x="878692" y="1681996"/>
                  <a:pt x="888763" y="1692067"/>
                </a:cubicBezTo>
                <a:cubicBezTo>
                  <a:pt x="898834" y="1702138"/>
                  <a:pt x="912875" y="1707634"/>
                  <a:pt x="922946" y="1717705"/>
                </a:cubicBezTo>
                <a:cubicBezTo>
                  <a:pt x="953743" y="1748502"/>
                  <a:pt x="941407" y="1748403"/>
                  <a:pt x="965675" y="1777525"/>
                </a:cubicBezTo>
                <a:cubicBezTo>
                  <a:pt x="989301" y="1805877"/>
                  <a:pt x="992490" y="1796972"/>
                  <a:pt x="1008404" y="1828800"/>
                </a:cubicBezTo>
                <a:cubicBezTo>
                  <a:pt x="1025023" y="1862039"/>
                  <a:pt x="1029538" y="1910996"/>
                  <a:pt x="1076770" y="1922804"/>
                </a:cubicBezTo>
                <a:cubicBezTo>
                  <a:pt x="1119693" y="1933535"/>
                  <a:pt x="1099811" y="1927636"/>
                  <a:pt x="1136591" y="1939896"/>
                </a:cubicBezTo>
                <a:cubicBezTo>
                  <a:pt x="1179320" y="1937047"/>
                  <a:pt x="1223364" y="1942248"/>
                  <a:pt x="1264778" y="1931350"/>
                </a:cubicBezTo>
                <a:cubicBezTo>
                  <a:pt x="1280361" y="1927249"/>
                  <a:pt x="1286378" y="1907233"/>
                  <a:pt x="1298961" y="1897167"/>
                </a:cubicBezTo>
                <a:cubicBezTo>
                  <a:pt x="1298974" y="1897157"/>
                  <a:pt x="1363047" y="1854443"/>
                  <a:pt x="1375873" y="1845892"/>
                </a:cubicBezTo>
                <a:cubicBezTo>
                  <a:pt x="1384419" y="1840195"/>
                  <a:pt x="1394248" y="1836063"/>
                  <a:pt x="1401511" y="1828800"/>
                </a:cubicBezTo>
                <a:cubicBezTo>
                  <a:pt x="1468594" y="1761717"/>
                  <a:pt x="1437868" y="1784622"/>
                  <a:pt x="1486969" y="1751888"/>
                </a:cubicBezTo>
                <a:cubicBezTo>
                  <a:pt x="1492666" y="1743342"/>
                  <a:pt x="1497485" y="1734141"/>
                  <a:pt x="1504060" y="1726251"/>
                </a:cubicBezTo>
                <a:cubicBezTo>
                  <a:pt x="1521075" y="1705832"/>
                  <a:pt x="1558984" y="1673759"/>
                  <a:pt x="1580972" y="1666430"/>
                </a:cubicBezTo>
                <a:cubicBezTo>
                  <a:pt x="1589518" y="1663581"/>
                  <a:pt x="1597919" y="1660254"/>
                  <a:pt x="1606610" y="1657884"/>
                </a:cubicBezTo>
                <a:cubicBezTo>
                  <a:pt x="1629272" y="1651703"/>
                  <a:pt x="1652691" y="1648221"/>
                  <a:pt x="1674976" y="1640793"/>
                </a:cubicBezTo>
                <a:lnTo>
                  <a:pt x="1726251" y="1623701"/>
                </a:lnTo>
                <a:cubicBezTo>
                  <a:pt x="1734797" y="1620852"/>
                  <a:pt x="1742950" y="1616272"/>
                  <a:pt x="1751888" y="1615155"/>
                </a:cubicBezTo>
                <a:lnTo>
                  <a:pt x="1820255" y="1606610"/>
                </a:lnTo>
                <a:cubicBezTo>
                  <a:pt x="1916394" y="1582574"/>
                  <a:pt x="1865248" y="1591855"/>
                  <a:pt x="1974079" y="1580972"/>
                </a:cubicBezTo>
                <a:lnTo>
                  <a:pt x="2042445" y="160661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2205105" y="1851746"/>
            <a:ext cx="2636539" cy="1154334"/>
          </a:xfrm>
          <a:custGeom>
            <a:avLst/>
            <a:gdLst>
              <a:gd name="connsiteX0" fmla="*/ 1209391 w 2636539"/>
              <a:gd name="connsiteY0" fmla="*/ 85458 h 1154334"/>
              <a:gd name="connsiteX1" fmla="*/ 1209391 w 2636539"/>
              <a:gd name="connsiteY1" fmla="*/ 85458 h 1154334"/>
              <a:gd name="connsiteX2" fmla="*/ 1089750 w 2636539"/>
              <a:gd name="connsiteY2" fmla="*/ 51274 h 1154334"/>
              <a:gd name="connsiteX3" fmla="*/ 1029929 w 2636539"/>
              <a:gd name="connsiteY3" fmla="*/ 42729 h 1154334"/>
              <a:gd name="connsiteX4" fmla="*/ 577002 w 2636539"/>
              <a:gd name="connsiteY4" fmla="*/ 17091 h 1154334"/>
              <a:gd name="connsiteX5" fmla="*/ 312083 w 2636539"/>
              <a:gd name="connsiteY5" fmla="*/ 8545 h 1154334"/>
              <a:gd name="connsiteX6" fmla="*/ 243716 w 2636539"/>
              <a:gd name="connsiteY6" fmla="*/ 17091 h 1154334"/>
              <a:gd name="connsiteX7" fmla="*/ 209533 w 2636539"/>
              <a:gd name="connsiteY7" fmla="*/ 59820 h 1154334"/>
              <a:gd name="connsiteX8" fmla="*/ 192441 w 2636539"/>
              <a:gd name="connsiteY8" fmla="*/ 85458 h 1154334"/>
              <a:gd name="connsiteX9" fmla="*/ 132621 w 2636539"/>
              <a:gd name="connsiteY9" fmla="*/ 145278 h 1154334"/>
              <a:gd name="connsiteX10" fmla="*/ 106983 w 2636539"/>
              <a:gd name="connsiteY10" fmla="*/ 179461 h 1154334"/>
              <a:gd name="connsiteX11" fmla="*/ 55709 w 2636539"/>
              <a:gd name="connsiteY11" fmla="*/ 213644 h 1154334"/>
              <a:gd name="connsiteX12" fmla="*/ 38617 w 2636539"/>
              <a:gd name="connsiteY12" fmla="*/ 282011 h 1154334"/>
              <a:gd name="connsiteX13" fmla="*/ 12980 w 2636539"/>
              <a:gd name="connsiteY13" fmla="*/ 333286 h 1154334"/>
              <a:gd name="connsiteX14" fmla="*/ 12980 w 2636539"/>
              <a:gd name="connsiteY14" fmla="*/ 683663 h 1154334"/>
              <a:gd name="connsiteX15" fmla="*/ 30071 w 2636539"/>
              <a:gd name="connsiteY15" fmla="*/ 709301 h 1154334"/>
              <a:gd name="connsiteX16" fmla="*/ 55709 w 2636539"/>
              <a:gd name="connsiteY16" fmla="*/ 760575 h 1154334"/>
              <a:gd name="connsiteX17" fmla="*/ 64255 w 2636539"/>
              <a:gd name="connsiteY17" fmla="*/ 786213 h 1154334"/>
              <a:gd name="connsiteX18" fmla="*/ 81346 w 2636539"/>
              <a:gd name="connsiteY18" fmla="*/ 811850 h 1154334"/>
              <a:gd name="connsiteX19" fmla="*/ 132621 w 2636539"/>
              <a:gd name="connsiteY19" fmla="*/ 854579 h 1154334"/>
              <a:gd name="connsiteX20" fmla="*/ 166804 w 2636539"/>
              <a:gd name="connsiteY20" fmla="*/ 871671 h 1154334"/>
              <a:gd name="connsiteX21" fmla="*/ 200987 w 2636539"/>
              <a:gd name="connsiteY21" fmla="*/ 880216 h 1154334"/>
              <a:gd name="connsiteX22" fmla="*/ 226625 w 2636539"/>
              <a:gd name="connsiteY22" fmla="*/ 897308 h 1154334"/>
              <a:gd name="connsiteX23" fmla="*/ 260808 w 2636539"/>
              <a:gd name="connsiteY23" fmla="*/ 905854 h 1154334"/>
              <a:gd name="connsiteX24" fmla="*/ 346266 w 2636539"/>
              <a:gd name="connsiteY24" fmla="*/ 931491 h 1154334"/>
              <a:gd name="connsiteX25" fmla="*/ 371903 w 2636539"/>
              <a:gd name="connsiteY25" fmla="*/ 948583 h 1154334"/>
              <a:gd name="connsiteX26" fmla="*/ 423178 w 2636539"/>
              <a:gd name="connsiteY26" fmla="*/ 957129 h 1154334"/>
              <a:gd name="connsiteX27" fmla="*/ 594094 w 2636539"/>
              <a:gd name="connsiteY27" fmla="*/ 965674 h 1154334"/>
              <a:gd name="connsiteX28" fmla="*/ 645369 w 2636539"/>
              <a:gd name="connsiteY28" fmla="*/ 974220 h 1154334"/>
              <a:gd name="connsiteX29" fmla="*/ 705189 w 2636539"/>
              <a:gd name="connsiteY29" fmla="*/ 982766 h 1154334"/>
              <a:gd name="connsiteX30" fmla="*/ 824830 w 2636539"/>
              <a:gd name="connsiteY30" fmla="*/ 1016949 h 1154334"/>
              <a:gd name="connsiteX31" fmla="*/ 876105 w 2636539"/>
              <a:gd name="connsiteY31" fmla="*/ 1025495 h 1154334"/>
              <a:gd name="connsiteX32" fmla="*/ 927380 w 2636539"/>
              <a:gd name="connsiteY32" fmla="*/ 1042587 h 1154334"/>
              <a:gd name="connsiteX33" fmla="*/ 961563 w 2636539"/>
              <a:gd name="connsiteY33" fmla="*/ 1051132 h 1154334"/>
              <a:gd name="connsiteX34" fmla="*/ 1012838 w 2636539"/>
              <a:gd name="connsiteY34" fmla="*/ 1068224 h 1154334"/>
              <a:gd name="connsiteX35" fmla="*/ 1115387 w 2636539"/>
              <a:gd name="connsiteY35" fmla="*/ 1085315 h 1154334"/>
              <a:gd name="connsiteX36" fmla="*/ 1158116 w 2636539"/>
              <a:gd name="connsiteY36" fmla="*/ 1093861 h 1154334"/>
              <a:gd name="connsiteX37" fmla="*/ 1192299 w 2636539"/>
              <a:gd name="connsiteY37" fmla="*/ 1102407 h 1154334"/>
              <a:gd name="connsiteX38" fmla="*/ 1243574 w 2636539"/>
              <a:gd name="connsiteY38" fmla="*/ 1110953 h 1154334"/>
              <a:gd name="connsiteX39" fmla="*/ 1286303 w 2636539"/>
              <a:gd name="connsiteY39" fmla="*/ 1128044 h 1154334"/>
              <a:gd name="connsiteX40" fmla="*/ 1354669 w 2636539"/>
              <a:gd name="connsiteY40" fmla="*/ 1145136 h 1154334"/>
              <a:gd name="connsiteX41" fmla="*/ 2106699 w 2636539"/>
              <a:gd name="connsiteY41" fmla="*/ 1068224 h 1154334"/>
              <a:gd name="connsiteX42" fmla="*/ 2269069 w 2636539"/>
              <a:gd name="connsiteY42" fmla="*/ 991312 h 1154334"/>
              <a:gd name="connsiteX43" fmla="*/ 2311798 w 2636539"/>
              <a:gd name="connsiteY43" fmla="*/ 982766 h 1154334"/>
              <a:gd name="connsiteX44" fmla="*/ 2345982 w 2636539"/>
              <a:gd name="connsiteY44" fmla="*/ 974220 h 1154334"/>
              <a:gd name="connsiteX45" fmla="*/ 2448531 w 2636539"/>
              <a:gd name="connsiteY45" fmla="*/ 957129 h 1154334"/>
              <a:gd name="connsiteX46" fmla="*/ 2482714 w 2636539"/>
              <a:gd name="connsiteY46" fmla="*/ 931491 h 1154334"/>
              <a:gd name="connsiteX47" fmla="*/ 2499806 w 2636539"/>
              <a:gd name="connsiteY47" fmla="*/ 905854 h 1154334"/>
              <a:gd name="connsiteX48" fmla="*/ 2533989 w 2636539"/>
              <a:gd name="connsiteY48" fmla="*/ 871671 h 1154334"/>
              <a:gd name="connsiteX49" fmla="*/ 2593810 w 2636539"/>
              <a:gd name="connsiteY49" fmla="*/ 803304 h 1154334"/>
              <a:gd name="connsiteX50" fmla="*/ 2610901 w 2636539"/>
              <a:gd name="connsiteY50" fmla="*/ 717846 h 1154334"/>
              <a:gd name="connsiteX51" fmla="*/ 2619447 w 2636539"/>
              <a:gd name="connsiteY51" fmla="*/ 683663 h 1154334"/>
              <a:gd name="connsiteX52" fmla="*/ 2627993 w 2636539"/>
              <a:gd name="connsiteY52" fmla="*/ 632388 h 1154334"/>
              <a:gd name="connsiteX53" fmla="*/ 2636539 w 2636539"/>
              <a:gd name="connsiteY53" fmla="*/ 589659 h 1154334"/>
              <a:gd name="connsiteX54" fmla="*/ 2627993 w 2636539"/>
              <a:gd name="connsiteY54" fmla="*/ 461472 h 1154334"/>
              <a:gd name="connsiteX55" fmla="*/ 2619447 w 2636539"/>
              <a:gd name="connsiteY55" fmla="*/ 299102 h 1154334"/>
              <a:gd name="connsiteX56" fmla="*/ 2593810 w 2636539"/>
              <a:gd name="connsiteY56" fmla="*/ 282011 h 1154334"/>
              <a:gd name="connsiteX57" fmla="*/ 2559626 w 2636539"/>
              <a:gd name="connsiteY57" fmla="*/ 247828 h 1154334"/>
              <a:gd name="connsiteX58" fmla="*/ 2542535 w 2636539"/>
              <a:gd name="connsiteY58" fmla="*/ 222190 h 1154334"/>
              <a:gd name="connsiteX59" fmla="*/ 2516897 w 2636539"/>
              <a:gd name="connsiteY59" fmla="*/ 196553 h 1154334"/>
              <a:gd name="connsiteX60" fmla="*/ 2457077 w 2636539"/>
              <a:gd name="connsiteY60" fmla="*/ 119641 h 1154334"/>
              <a:gd name="connsiteX61" fmla="*/ 2388711 w 2636539"/>
              <a:gd name="connsiteY61" fmla="*/ 94003 h 1154334"/>
              <a:gd name="connsiteX62" fmla="*/ 2320344 w 2636539"/>
              <a:gd name="connsiteY62" fmla="*/ 85458 h 1154334"/>
              <a:gd name="connsiteX63" fmla="*/ 2166520 w 2636539"/>
              <a:gd name="connsiteY63" fmla="*/ 76912 h 1154334"/>
              <a:gd name="connsiteX64" fmla="*/ 2098154 w 2636539"/>
              <a:gd name="connsiteY64" fmla="*/ 59820 h 1154334"/>
              <a:gd name="connsiteX65" fmla="*/ 2063970 w 2636539"/>
              <a:gd name="connsiteY65" fmla="*/ 42729 h 1154334"/>
              <a:gd name="connsiteX66" fmla="*/ 1858871 w 2636539"/>
              <a:gd name="connsiteY66" fmla="*/ 25637 h 1154334"/>
              <a:gd name="connsiteX67" fmla="*/ 1679410 w 2636539"/>
              <a:gd name="connsiteY67" fmla="*/ 0 h 1154334"/>
              <a:gd name="connsiteX68" fmla="*/ 1405944 w 2636539"/>
              <a:gd name="connsiteY68" fmla="*/ 8545 h 1154334"/>
              <a:gd name="connsiteX69" fmla="*/ 1320486 w 2636539"/>
              <a:gd name="connsiteY69" fmla="*/ 34183 h 1154334"/>
              <a:gd name="connsiteX70" fmla="*/ 1294849 w 2636539"/>
              <a:gd name="connsiteY70" fmla="*/ 42729 h 1154334"/>
              <a:gd name="connsiteX71" fmla="*/ 1269212 w 2636539"/>
              <a:gd name="connsiteY71" fmla="*/ 51274 h 1154334"/>
              <a:gd name="connsiteX72" fmla="*/ 1235028 w 2636539"/>
              <a:gd name="connsiteY72" fmla="*/ 76912 h 1154334"/>
              <a:gd name="connsiteX73" fmla="*/ 1158116 w 2636539"/>
              <a:gd name="connsiteY73" fmla="*/ 119641 h 1154334"/>
              <a:gd name="connsiteX74" fmla="*/ 1149570 w 2636539"/>
              <a:gd name="connsiteY74" fmla="*/ 119641 h 115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2636539" h="1154334">
                <a:moveTo>
                  <a:pt x="1209391" y="85458"/>
                </a:moveTo>
                <a:lnTo>
                  <a:pt x="1209391" y="85458"/>
                </a:lnTo>
                <a:cubicBezTo>
                  <a:pt x="1169511" y="74063"/>
                  <a:pt x="1130098" y="60881"/>
                  <a:pt x="1089750" y="51274"/>
                </a:cubicBezTo>
                <a:cubicBezTo>
                  <a:pt x="1070155" y="46609"/>
                  <a:pt x="1049838" y="45792"/>
                  <a:pt x="1029929" y="42729"/>
                </a:cubicBezTo>
                <a:cubicBezTo>
                  <a:pt x="827991" y="11663"/>
                  <a:pt x="1138903" y="38703"/>
                  <a:pt x="577002" y="17091"/>
                </a:cubicBezTo>
                <a:lnTo>
                  <a:pt x="312083" y="8545"/>
                </a:lnTo>
                <a:cubicBezTo>
                  <a:pt x="289294" y="11394"/>
                  <a:pt x="265873" y="11048"/>
                  <a:pt x="243716" y="17091"/>
                </a:cubicBezTo>
                <a:cubicBezTo>
                  <a:pt x="210356" y="26189"/>
                  <a:pt x="221527" y="35833"/>
                  <a:pt x="209533" y="59820"/>
                </a:cubicBezTo>
                <a:cubicBezTo>
                  <a:pt x="204940" y="69007"/>
                  <a:pt x="199312" y="77824"/>
                  <a:pt x="192441" y="85458"/>
                </a:cubicBezTo>
                <a:cubicBezTo>
                  <a:pt x="173577" y="106418"/>
                  <a:pt x="149541" y="122719"/>
                  <a:pt x="132621" y="145278"/>
                </a:cubicBezTo>
                <a:cubicBezTo>
                  <a:pt x="124075" y="156672"/>
                  <a:pt x="117628" y="169998"/>
                  <a:pt x="106983" y="179461"/>
                </a:cubicBezTo>
                <a:cubicBezTo>
                  <a:pt x="91630" y="193108"/>
                  <a:pt x="55709" y="213644"/>
                  <a:pt x="55709" y="213644"/>
                </a:cubicBezTo>
                <a:cubicBezTo>
                  <a:pt x="50012" y="236433"/>
                  <a:pt x="51647" y="262466"/>
                  <a:pt x="38617" y="282011"/>
                </a:cubicBezTo>
                <a:cubicBezTo>
                  <a:pt x="16529" y="315143"/>
                  <a:pt x="24774" y="297904"/>
                  <a:pt x="12980" y="333286"/>
                </a:cubicBezTo>
                <a:cubicBezTo>
                  <a:pt x="-3035" y="477420"/>
                  <a:pt x="-5572" y="467217"/>
                  <a:pt x="12980" y="683663"/>
                </a:cubicBezTo>
                <a:cubicBezTo>
                  <a:pt x="13857" y="693896"/>
                  <a:pt x="25478" y="700114"/>
                  <a:pt x="30071" y="709301"/>
                </a:cubicBezTo>
                <a:cubicBezTo>
                  <a:pt x="65445" y="780050"/>
                  <a:pt x="6735" y="687117"/>
                  <a:pt x="55709" y="760575"/>
                </a:cubicBezTo>
                <a:cubicBezTo>
                  <a:pt x="58558" y="769121"/>
                  <a:pt x="60226" y="778156"/>
                  <a:pt x="64255" y="786213"/>
                </a:cubicBezTo>
                <a:cubicBezTo>
                  <a:pt x="68848" y="795399"/>
                  <a:pt x="74771" y="803960"/>
                  <a:pt x="81346" y="811850"/>
                </a:cubicBezTo>
                <a:cubicBezTo>
                  <a:pt x="97414" y="831132"/>
                  <a:pt x="111232" y="842356"/>
                  <a:pt x="132621" y="854579"/>
                </a:cubicBezTo>
                <a:cubicBezTo>
                  <a:pt x="143682" y="860900"/>
                  <a:pt x="154876" y="867198"/>
                  <a:pt x="166804" y="871671"/>
                </a:cubicBezTo>
                <a:cubicBezTo>
                  <a:pt x="177801" y="875795"/>
                  <a:pt x="189593" y="877368"/>
                  <a:pt x="200987" y="880216"/>
                </a:cubicBezTo>
                <a:cubicBezTo>
                  <a:pt x="209533" y="885913"/>
                  <a:pt x="217184" y="893262"/>
                  <a:pt x="226625" y="897308"/>
                </a:cubicBezTo>
                <a:cubicBezTo>
                  <a:pt x="237420" y="901935"/>
                  <a:pt x="249477" y="902764"/>
                  <a:pt x="260808" y="905854"/>
                </a:cubicBezTo>
                <a:cubicBezTo>
                  <a:pt x="314621" y="920530"/>
                  <a:pt x="307326" y="918511"/>
                  <a:pt x="346266" y="931491"/>
                </a:cubicBezTo>
                <a:cubicBezTo>
                  <a:pt x="354812" y="937188"/>
                  <a:pt x="362159" y="945335"/>
                  <a:pt x="371903" y="948583"/>
                </a:cubicBezTo>
                <a:cubicBezTo>
                  <a:pt x="388341" y="954063"/>
                  <a:pt x="405902" y="955800"/>
                  <a:pt x="423178" y="957129"/>
                </a:cubicBezTo>
                <a:cubicBezTo>
                  <a:pt x="480053" y="961504"/>
                  <a:pt x="537122" y="962826"/>
                  <a:pt x="594094" y="965674"/>
                </a:cubicBezTo>
                <a:lnTo>
                  <a:pt x="645369" y="974220"/>
                </a:lnTo>
                <a:cubicBezTo>
                  <a:pt x="665277" y="977283"/>
                  <a:pt x="685594" y="978101"/>
                  <a:pt x="705189" y="982766"/>
                </a:cubicBezTo>
                <a:cubicBezTo>
                  <a:pt x="745537" y="992373"/>
                  <a:pt x="783918" y="1010130"/>
                  <a:pt x="824830" y="1016949"/>
                </a:cubicBezTo>
                <a:cubicBezTo>
                  <a:pt x="841922" y="1019798"/>
                  <a:pt x="859295" y="1021292"/>
                  <a:pt x="876105" y="1025495"/>
                </a:cubicBezTo>
                <a:cubicBezTo>
                  <a:pt x="893583" y="1029865"/>
                  <a:pt x="910124" y="1037410"/>
                  <a:pt x="927380" y="1042587"/>
                </a:cubicBezTo>
                <a:cubicBezTo>
                  <a:pt x="938630" y="1045962"/>
                  <a:pt x="950313" y="1047757"/>
                  <a:pt x="961563" y="1051132"/>
                </a:cubicBezTo>
                <a:cubicBezTo>
                  <a:pt x="978819" y="1056309"/>
                  <a:pt x="995067" y="1065262"/>
                  <a:pt x="1012838" y="1068224"/>
                </a:cubicBezTo>
                <a:cubicBezTo>
                  <a:pt x="1047021" y="1073921"/>
                  <a:pt x="1081406" y="1078519"/>
                  <a:pt x="1115387" y="1085315"/>
                </a:cubicBezTo>
                <a:cubicBezTo>
                  <a:pt x="1129630" y="1088164"/>
                  <a:pt x="1143937" y="1090710"/>
                  <a:pt x="1158116" y="1093861"/>
                </a:cubicBezTo>
                <a:cubicBezTo>
                  <a:pt x="1169581" y="1096409"/>
                  <a:pt x="1180782" y="1100104"/>
                  <a:pt x="1192299" y="1102407"/>
                </a:cubicBezTo>
                <a:cubicBezTo>
                  <a:pt x="1209290" y="1105805"/>
                  <a:pt x="1226482" y="1108104"/>
                  <a:pt x="1243574" y="1110953"/>
                </a:cubicBezTo>
                <a:cubicBezTo>
                  <a:pt x="1257817" y="1116650"/>
                  <a:pt x="1271641" y="1123533"/>
                  <a:pt x="1286303" y="1128044"/>
                </a:cubicBezTo>
                <a:cubicBezTo>
                  <a:pt x="1308754" y="1134952"/>
                  <a:pt x="1354669" y="1145136"/>
                  <a:pt x="1354669" y="1145136"/>
                </a:cubicBezTo>
                <a:cubicBezTo>
                  <a:pt x="1648586" y="1140683"/>
                  <a:pt x="1861422" y="1199038"/>
                  <a:pt x="2106699" y="1068224"/>
                </a:cubicBezTo>
                <a:cubicBezTo>
                  <a:pt x="2215368" y="1010268"/>
                  <a:pt x="2195153" y="1007738"/>
                  <a:pt x="2269069" y="991312"/>
                </a:cubicBezTo>
                <a:cubicBezTo>
                  <a:pt x="2283248" y="988161"/>
                  <a:pt x="2297619" y="985917"/>
                  <a:pt x="2311798" y="982766"/>
                </a:cubicBezTo>
                <a:cubicBezTo>
                  <a:pt x="2323264" y="980218"/>
                  <a:pt x="2334438" y="976384"/>
                  <a:pt x="2345982" y="974220"/>
                </a:cubicBezTo>
                <a:cubicBezTo>
                  <a:pt x="2380043" y="967834"/>
                  <a:pt x="2448531" y="957129"/>
                  <a:pt x="2448531" y="957129"/>
                </a:cubicBezTo>
                <a:cubicBezTo>
                  <a:pt x="2459925" y="948583"/>
                  <a:pt x="2472643" y="941562"/>
                  <a:pt x="2482714" y="931491"/>
                </a:cubicBezTo>
                <a:cubicBezTo>
                  <a:pt x="2489977" y="924228"/>
                  <a:pt x="2493122" y="913652"/>
                  <a:pt x="2499806" y="905854"/>
                </a:cubicBezTo>
                <a:cubicBezTo>
                  <a:pt x="2510293" y="893619"/>
                  <a:pt x="2523283" y="883715"/>
                  <a:pt x="2533989" y="871671"/>
                </a:cubicBezTo>
                <a:cubicBezTo>
                  <a:pt x="2617455" y="777772"/>
                  <a:pt x="2527622" y="869492"/>
                  <a:pt x="2593810" y="803304"/>
                </a:cubicBezTo>
                <a:cubicBezTo>
                  <a:pt x="2599507" y="774818"/>
                  <a:pt x="2603855" y="746029"/>
                  <a:pt x="2610901" y="717846"/>
                </a:cubicBezTo>
                <a:cubicBezTo>
                  <a:pt x="2613750" y="706452"/>
                  <a:pt x="2617144" y="695180"/>
                  <a:pt x="2619447" y="683663"/>
                </a:cubicBezTo>
                <a:cubicBezTo>
                  <a:pt x="2622845" y="666672"/>
                  <a:pt x="2624893" y="649436"/>
                  <a:pt x="2627993" y="632388"/>
                </a:cubicBezTo>
                <a:cubicBezTo>
                  <a:pt x="2630591" y="618097"/>
                  <a:pt x="2633690" y="603902"/>
                  <a:pt x="2636539" y="589659"/>
                </a:cubicBezTo>
                <a:cubicBezTo>
                  <a:pt x="2633690" y="546930"/>
                  <a:pt x="2630508" y="504222"/>
                  <a:pt x="2627993" y="461472"/>
                </a:cubicBezTo>
                <a:cubicBezTo>
                  <a:pt x="2624810" y="407367"/>
                  <a:pt x="2629588" y="352343"/>
                  <a:pt x="2619447" y="299102"/>
                </a:cubicBezTo>
                <a:cubicBezTo>
                  <a:pt x="2617525" y="289013"/>
                  <a:pt x="2601608" y="288695"/>
                  <a:pt x="2593810" y="282011"/>
                </a:cubicBezTo>
                <a:cubicBezTo>
                  <a:pt x="2581575" y="271524"/>
                  <a:pt x="2570113" y="260063"/>
                  <a:pt x="2559626" y="247828"/>
                </a:cubicBezTo>
                <a:cubicBezTo>
                  <a:pt x="2552942" y="240030"/>
                  <a:pt x="2549110" y="230080"/>
                  <a:pt x="2542535" y="222190"/>
                </a:cubicBezTo>
                <a:cubicBezTo>
                  <a:pt x="2534798" y="212906"/>
                  <a:pt x="2524317" y="206093"/>
                  <a:pt x="2516897" y="196553"/>
                </a:cubicBezTo>
                <a:cubicBezTo>
                  <a:pt x="2494807" y="168152"/>
                  <a:pt x="2486180" y="140429"/>
                  <a:pt x="2457077" y="119641"/>
                </a:cubicBezTo>
                <a:cubicBezTo>
                  <a:pt x="2437558" y="105698"/>
                  <a:pt x="2412049" y="97892"/>
                  <a:pt x="2388711" y="94003"/>
                </a:cubicBezTo>
                <a:cubicBezTo>
                  <a:pt x="2366057" y="90228"/>
                  <a:pt x="2343243" y="87219"/>
                  <a:pt x="2320344" y="85458"/>
                </a:cubicBezTo>
                <a:cubicBezTo>
                  <a:pt x="2269142" y="81519"/>
                  <a:pt x="2217795" y="79761"/>
                  <a:pt x="2166520" y="76912"/>
                </a:cubicBezTo>
                <a:cubicBezTo>
                  <a:pt x="2143731" y="71215"/>
                  <a:pt x="2119164" y="70325"/>
                  <a:pt x="2098154" y="59820"/>
                </a:cubicBezTo>
                <a:cubicBezTo>
                  <a:pt x="2086759" y="54123"/>
                  <a:pt x="2076261" y="46081"/>
                  <a:pt x="2063970" y="42729"/>
                </a:cubicBezTo>
                <a:cubicBezTo>
                  <a:pt x="2021600" y="31174"/>
                  <a:pt x="1866576" y="26090"/>
                  <a:pt x="1858871" y="25637"/>
                </a:cubicBezTo>
                <a:cubicBezTo>
                  <a:pt x="1707726" y="6743"/>
                  <a:pt x="1767179" y="17552"/>
                  <a:pt x="1679410" y="0"/>
                </a:cubicBezTo>
                <a:cubicBezTo>
                  <a:pt x="1588255" y="2848"/>
                  <a:pt x="1497003" y="3486"/>
                  <a:pt x="1405944" y="8545"/>
                </a:cubicBezTo>
                <a:cubicBezTo>
                  <a:pt x="1390446" y="9406"/>
                  <a:pt x="1327430" y="31868"/>
                  <a:pt x="1320486" y="34183"/>
                </a:cubicBezTo>
                <a:lnTo>
                  <a:pt x="1294849" y="42729"/>
                </a:lnTo>
                <a:lnTo>
                  <a:pt x="1269212" y="51274"/>
                </a:lnTo>
                <a:cubicBezTo>
                  <a:pt x="1257817" y="59820"/>
                  <a:pt x="1246697" y="68744"/>
                  <a:pt x="1235028" y="76912"/>
                </a:cubicBezTo>
                <a:cubicBezTo>
                  <a:pt x="1199667" y="101665"/>
                  <a:pt x="1192976" y="110926"/>
                  <a:pt x="1158116" y="119641"/>
                </a:cubicBezTo>
                <a:cubicBezTo>
                  <a:pt x="1155352" y="120332"/>
                  <a:pt x="1152419" y="119641"/>
                  <a:pt x="1149570" y="119641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5717136" y="3871245"/>
            <a:ext cx="3255948" cy="2942131"/>
          </a:xfrm>
          <a:custGeom>
            <a:avLst/>
            <a:gdLst>
              <a:gd name="connsiteX0" fmla="*/ 1700614 w 3255948"/>
              <a:gd name="connsiteY0" fmla="*/ 0 h 2948299"/>
              <a:gd name="connsiteX1" fmla="*/ 1700614 w 3255948"/>
              <a:gd name="connsiteY1" fmla="*/ 0 h 2948299"/>
              <a:gd name="connsiteX2" fmla="*/ 1615156 w 3255948"/>
              <a:gd name="connsiteY2" fmla="*/ 25637 h 2948299"/>
              <a:gd name="connsiteX3" fmla="*/ 1580972 w 3255948"/>
              <a:gd name="connsiteY3" fmla="*/ 34183 h 2948299"/>
              <a:gd name="connsiteX4" fmla="*/ 1418602 w 3255948"/>
              <a:gd name="connsiteY4" fmla="*/ 42729 h 2948299"/>
              <a:gd name="connsiteX5" fmla="*/ 1307507 w 3255948"/>
              <a:gd name="connsiteY5" fmla="*/ 59820 h 2948299"/>
              <a:gd name="connsiteX6" fmla="*/ 1222049 w 3255948"/>
              <a:gd name="connsiteY6" fmla="*/ 76912 h 2948299"/>
              <a:gd name="connsiteX7" fmla="*/ 1016950 w 3255948"/>
              <a:gd name="connsiteY7" fmla="*/ 85458 h 2948299"/>
              <a:gd name="connsiteX8" fmla="*/ 965675 w 3255948"/>
              <a:gd name="connsiteY8" fmla="*/ 94004 h 2948299"/>
              <a:gd name="connsiteX9" fmla="*/ 880217 w 3255948"/>
              <a:gd name="connsiteY9" fmla="*/ 119641 h 2948299"/>
              <a:gd name="connsiteX10" fmla="*/ 854580 w 3255948"/>
              <a:gd name="connsiteY10" fmla="*/ 128187 h 2948299"/>
              <a:gd name="connsiteX11" fmla="*/ 828943 w 3255948"/>
              <a:gd name="connsiteY11" fmla="*/ 136733 h 2948299"/>
              <a:gd name="connsiteX12" fmla="*/ 769122 w 3255948"/>
              <a:gd name="connsiteY12" fmla="*/ 162370 h 2948299"/>
              <a:gd name="connsiteX13" fmla="*/ 743485 w 3255948"/>
              <a:gd name="connsiteY13" fmla="*/ 179462 h 2948299"/>
              <a:gd name="connsiteX14" fmla="*/ 683664 w 3255948"/>
              <a:gd name="connsiteY14" fmla="*/ 196553 h 2948299"/>
              <a:gd name="connsiteX15" fmla="*/ 658027 w 3255948"/>
              <a:gd name="connsiteY15" fmla="*/ 205099 h 2948299"/>
              <a:gd name="connsiteX16" fmla="*/ 589660 w 3255948"/>
              <a:gd name="connsiteY16" fmla="*/ 222191 h 2948299"/>
              <a:gd name="connsiteX17" fmla="*/ 529840 w 3255948"/>
              <a:gd name="connsiteY17" fmla="*/ 239282 h 2948299"/>
              <a:gd name="connsiteX18" fmla="*/ 504202 w 3255948"/>
              <a:gd name="connsiteY18" fmla="*/ 256374 h 2948299"/>
              <a:gd name="connsiteX19" fmla="*/ 427290 w 3255948"/>
              <a:gd name="connsiteY19" fmla="*/ 316194 h 2948299"/>
              <a:gd name="connsiteX20" fmla="*/ 393107 w 3255948"/>
              <a:gd name="connsiteY20" fmla="*/ 333286 h 2948299"/>
              <a:gd name="connsiteX21" fmla="*/ 376015 w 3255948"/>
              <a:gd name="connsiteY21" fmla="*/ 427290 h 2948299"/>
              <a:gd name="connsiteX22" fmla="*/ 367470 w 3255948"/>
              <a:gd name="connsiteY22" fmla="*/ 452927 h 2948299"/>
              <a:gd name="connsiteX23" fmla="*/ 350378 w 3255948"/>
              <a:gd name="connsiteY23" fmla="*/ 512748 h 2948299"/>
              <a:gd name="connsiteX24" fmla="*/ 341832 w 3255948"/>
              <a:gd name="connsiteY24" fmla="*/ 606751 h 2948299"/>
              <a:gd name="connsiteX25" fmla="*/ 333286 w 3255948"/>
              <a:gd name="connsiteY25" fmla="*/ 632389 h 2948299"/>
              <a:gd name="connsiteX26" fmla="*/ 316195 w 3255948"/>
              <a:gd name="connsiteY26" fmla="*/ 692209 h 2948299"/>
              <a:gd name="connsiteX27" fmla="*/ 307649 w 3255948"/>
              <a:gd name="connsiteY27" fmla="*/ 743484 h 2948299"/>
              <a:gd name="connsiteX28" fmla="*/ 299103 w 3255948"/>
              <a:gd name="connsiteY28" fmla="*/ 803305 h 2948299"/>
              <a:gd name="connsiteX29" fmla="*/ 247828 w 3255948"/>
              <a:gd name="connsiteY29" fmla="*/ 914400 h 2948299"/>
              <a:gd name="connsiteX30" fmla="*/ 213645 w 3255948"/>
              <a:gd name="connsiteY30" fmla="*/ 974220 h 2948299"/>
              <a:gd name="connsiteX31" fmla="*/ 196554 w 3255948"/>
              <a:gd name="connsiteY31" fmla="*/ 1025495 h 2948299"/>
              <a:gd name="connsiteX32" fmla="*/ 145279 w 3255948"/>
              <a:gd name="connsiteY32" fmla="*/ 1119499 h 2948299"/>
              <a:gd name="connsiteX33" fmla="*/ 111096 w 3255948"/>
              <a:gd name="connsiteY33" fmla="*/ 1187865 h 2948299"/>
              <a:gd name="connsiteX34" fmla="*/ 59821 w 3255948"/>
              <a:gd name="connsiteY34" fmla="*/ 1247686 h 2948299"/>
              <a:gd name="connsiteX35" fmla="*/ 42729 w 3255948"/>
              <a:gd name="connsiteY35" fmla="*/ 1298961 h 2948299"/>
              <a:gd name="connsiteX36" fmla="*/ 25638 w 3255948"/>
              <a:gd name="connsiteY36" fmla="*/ 1324598 h 2948299"/>
              <a:gd name="connsiteX37" fmla="*/ 0 w 3255948"/>
              <a:gd name="connsiteY37" fmla="*/ 1410056 h 2948299"/>
              <a:gd name="connsiteX38" fmla="*/ 8546 w 3255948"/>
              <a:gd name="connsiteY38" fmla="*/ 1555334 h 2948299"/>
              <a:gd name="connsiteX39" fmla="*/ 17092 w 3255948"/>
              <a:gd name="connsiteY39" fmla="*/ 1580972 h 2948299"/>
              <a:gd name="connsiteX40" fmla="*/ 8546 w 3255948"/>
              <a:gd name="connsiteY40" fmla="*/ 1922804 h 2948299"/>
              <a:gd name="connsiteX41" fmla="*/ 17092 w 3255948"/>
              <a:gd name="connsiteY41" fmla="*/ 2153540 h 2948299"/>
              <a:gd name="connsiteX42" fmla="*/ 25638 w 3255948"/>
              <a:gd name="connsiteY42" fmla="*/ 2196269 h 2948299"/>
              <a:gd name="connsiteX43" fmla="*/ 68367 w 3255948"/>
              <a:gd name="connsiteY43" fmla="*/ 2273181 h 2948299"/>
              <a:gd name="connsiteX44" fmla="*/ 111096 w 3255948"/>
              <a:gd name="connsiteY44" fmla="*/ 2350093 h 2948299"/>
              <a:gd name="connsiteX45" fmla="*/ 153825 w 3255948"/>
              <a:gd name="connsiteY45" fmla="*/ 2375731 h 2948299"/>
              <a:gd name="connsiteX46" fmla="*/ 179462 w 3255948"/>
              <a:gd name="connsiteY46" fmla="*/ 2418460 h 2948299"/>
              <a:gd name="connsiteX47" fmla="*/ 256374 w 3255948"/>
              <a:gd name="connsiteY47" fmla="*/ 2461189 h 2948299"/>
              <a:gd name="connsiteX48" fmla="*/ 290557 w 3255948"/>
              <a:gd name="connsiteY48" fmla="*/ 2486826 h 2948299"/>
              <a:gd name="connsiteX49" fmla="*/ 358924 w 3255948"/>
              <a:gd name="connsiteY49" fmla="*/ 2521009 h 2948299"/>
              <a:gd name="connsiteX50" fmla="*/ 410199 w 3255948"/>
              <a:gd name="connsiteY50" fmla="*/ 2555192 h 2948299"/>
              <a:gd name="connsiteX51" fmla="*/ 452928 w 3255948"/>
              <a:gd name="connsiteY51" fmla="*/ 2563738 h 2948299"/>
              <a:gd name="connsiteX52" fmla="*/ 521294 w 3255948"/>
              <a:gd name="connsiteY52" fmla="*/ 2580830 h 2948299"/>
              <a:gd name="connsiteX53" fmla="*/ 1222049 w 3255948"/>
              <a:gd name="connsiteY53" fmla="*/ 2589376 h 2948299"/>
              <a:gd name="connsiteX54" fmla="*/ 1256232 w 3255948"/>
              <a:gd name="connsiteY54" fmla="*/ 2674834 h 2948299"/>
              <a:gd name="connsiteX55" fmla="*/ 1307507 w 3255948"/>
              <a:gd name="connsiteY55" fmla="*/ 2760291 h 2948299"/>
              <a:gd name="connsiteX56" fmla="*/ 1341690 w 3255948"/>
              <a:gd name="connsiteY56" fmla="*/ 2803020 h 2948299"/>
              <a:gd name="connsiteX57" fmla="*/ 1401511 w 3255948"/>
              <a:gd name="connsiteY57" fmla="*/ 2854295 h 2948299"/>
              <a:gd name="connsiteX58" fmla="*/ 1486969 w 3255948"/>
              <a:gd name="connsiteY58" fmla="*/ 2914116 h 2948299"/>
              <a:gd name="connsiteX59" fmla="*/ 1538243 w 3255948"/>
              <a:gd name="connsiteY59" fmla="*/ 2922662 h 2948299"/>
              <a:gd name="connsiteX60" fmla="*/ 1632247 w 3255948"/>
              <a:gd name="connsiteY60" fmla="*/ 2948299 h 2948299"/>
              <a:gd name="connsiteX61" fmla="*/ 2221907 w 3255948"/>
              <a:gd name="connsiteY61" fmla="*/ 2939753 h 2948299"/>
              <a:gd name="connsiteX62" fmla="*/ 2350094 w 3255948"/>
              <a:gd name="connsiteY62" fmla="*/ 2922662 h 2948299"/>
              <a:gd name="connsiteX63" fmla="*/ 2452643 w 3255948"/>
              <a:gd name="connsiteY63" fmla="*/ 2914116 h 2948299"/>
              <a:gd name="connsiteX64" fmla="*/ 2486827 w 3255948"/>
              <a:gd name="connsiteY64" fmla="*/ 2905570 h 2948299"/>
              <a:gd name="connsiteX65" fmla="*/ 2546647 w 3255948"/>
              <a:gd name="connsiteY65" fmla="*/ 2871387 h 2948299"/>
              <a:gd name="connsiteX66" fmla="*/ 2589376 w 3255948"/>
              <a:gd name="connsiteY66" fmla="*/ 2803020 h 2948299"/>
              <a:gd name="connsiteX67" fmla="*/ 2623559 w 3255948"/>
              <a:gd name="connsiteY67" fmla="*/ 2751746 h 2948299"/>
              <a:gd name="connsiteX68" fmla="*/ 2666288 w 3255948"/>
              <a:gd name="connsiteY68" fmla="*/ 2657742 h 2948299"/>
              <a:gd name="connsiteX69" fmla="*/ 2760292 w 3255948"/>
              <a:gd name="connsiteY69" fmla="*/ 2495372 h 2948299"/>
              <a:gd name="connsiteX70" fmla="*/ 2803021 w 3255948"/>
              <a:gd name="connsiteY70" fmla="*/ 2418460 h 2948299"/>
              <a:gd name="connsiteX71" fmla="*/ 2845750 w 3255948"/>
              <a:gd name="connsiteY71" fmla="*/ 2375731 h 2948299"/>
              <a:gd name="connsiteX72" fmla="*/ 2905571 w 3255948"/>
              <a:gd name="connsiteY72" fmla="*/ 2298819 h 2948299"/>
              <a:gd name="connsiteX73" fmla="*/ 2922662 w 3255948"/>
              <a:gd name="connsiteY73" fmla="*/ 2273181 h 2948299"/>
              <a:gd name="connsiteX74" fmla="*/ 2931208 w 3255948"/>
              <a:gd name="connsiteY74" fmla="*/ 2247544 h 2948299"/>
              <a:gd name="connsiteX75" fmla="*/ 2982483 w 3255948"/>
              <a:gd name="connsiteY75" fmla="*/ 2196269 h 2948299"/>
              <a:gd name="connsiteX76" fmla="*/ 3008120 w 3255948"/>
              <a:gd name="connsiteY76" fmla="*/ 2153540 h 2948299"/>
              <a:gd name="connsiteX77" fmla="*/ 3033757 w 3255948"/>
              <a:gd name="connsiteY77" fmla="*/ 2102265 h 2948299"/>
              <a:gd name="connsiteX78" fmla="*/ 3076486 w 3255948"/>
              <a:gd name="connsiteY78" fmla="*/ 2059536 h 2948299"/>
              <a:gd name="connsiteX79" fmla="*/ 3127761 w 3255948"/>
              <a:gd name="connsiteY79" fmla="*/ 2025353 h 2948299"/>
              <a:gd name="connsiteX80" fmla="*/ 3144853 w 3255948"/>
              <a:gd name="connsiteY80" fmla="*/ 1999716 h 2948299"/>
              <a:gd name="connsiteX81" fmla="*/ 3161944 w 3255948"/>
              <a:gd name="connsiteY81" fmla="*/ 1939895 h 2948299"/>
              <a:gd name="connsiteX82" fmla="*/ 3170490 w 3255948"/>
              <a:gd name="connsiteY82" fmla="*/ 1914258 h 2948299"/>
              <a:gd name="connsiteX83" fmla="*/ 3187582 w 3255948"/>
              <a:gd name="connsiteY83" fmla="*/ 1828800 h 2948299"/>
              <a:gd name="connsiteX84" fmla="*/ 3196128 w 3255948"/>
              <a:gd name="connsiteY84" fmla="*/ 1794617 h 2948299"/>
              <a:gd name="connsiteX85" fmla="*/ 3213219 w 3255948"/>
              <a:gd name="connsiteY85" fmla="*/ 1743342 h 2948299"/>
              <a:gd name="connsiteX86" fmla="*/ 3230311 w 3255948"/>
              <a:gd name="connsiteY86" fmla="*/ 1504060 h 2948299"/>
              <a:gd name="connsiteX87" fmla="*/ 3255948 w 3255948"/>
              <a:gd name="connsiteY87" fmla="*/ 1418602 h 2948299"/>
              <a:gd name="connsiteX88" fmla="*/ 3247402 w 3255948"/>
              <a:gd name="connsiteY88" fmla="*/ 1187865 h 2948299"/>
              <a:gd name="connsiteX89" fmla="*/ 3221765 w 3255948"/>
              <a:gd name="connsiteY89" fmla="*/ 1153682 h 2948299"/>
              <a:gd name="connsiteX90" fmla="*/ 3196128 w 3255948"/>
              <a:gd name="connsiteY90" fmla="*/ 1136591 h 2948299"/>
              <a:gd name="connsiteX91" fmla="*/ 3153399 w 3255948"/>
              <a:gd name="connsiteY91" fmla="*/ 1102407 h 2948299"/>
              <a:gd name="connsiteX92" fmla="*/ 3127761 w 3255948"/>
              <a:gd name="connsiteY92" fmla="*/ 1085316 h 2948299"/>
              <a:gd name="connsiteX93" fmla="*/ 3042303 w 3255948"/>
              <a:gd name="connsiteY93" fmla="*/ 1008404 h 2948299"/>
              <a:gd name="connsiteX94" fmla="*/ 3008120 w 3255948"/>
              <a:gd name="connsiteY94" fmla="*/ 982766 h 2948299"/>
              <a:gd name="connsiteX95" fmla="*/ 2811567 w 3255948"/>
              <a:gd name="connsiteY95" fmla="*/ 974220 h 2948299"/>
              <a:gd name="connsiteX96" fmla="*/ 2794475 w 3255948"/>
              <a:gd name="connsiteY96" fmla="*/ 880217 h 2948299"/>
              <a:gd name="connsiteX97" fmla="*/ 2777384 w 3255948"/>
              <a:gd name="connsiteY97" fmla="*/ 675118 h 2948299"/>
              <a:gd name="connsiteX98" fmla="*/ 2751746 w 3255948"/>
              <a:gd name="connsiteY98" fmla="*/ 564022 h 2948299"/>
              <a:gd name="connsiteX99" fmla="*/ 2743200 w 3255948"/>
              <a:gd name="connsiteY99" fmla="*/ 538385 h 2948299"/>
              <a:gd name="connsiteX100" fmla="*/ 2734655 w 3255948"/>
              <a:gd name="connsiteY100" fmla="*/ 461473 h 2948299"/>
              <a:gd name="connsiteX101" fmla="*/ 2726109 w 3255948"/>
              <a:gd name="connsiteY101" fmla="*/ 435835 h 2948299"/>
              <a:gd name="connsiteX102" fmla="*/ 2674834 w 3255948"/>
              <a:gd name="connsiteY102" fmla="*/ 401652 h 2948299"/>
              <a:gd name="connsiteX103" fmla="*/ 2649197 w 3255948"/>
              <a:gd name="connsiteY103" fmla="*/ 384561 h 2948299"/>
              <a:gd name="connsiteX104" fmla="*/ 2615014 w 3255948"/>
              <a:gd name="connsiteY104" fmla="*/ 324740 h 2948299"/>
              <a:gd name="connsiteX105" fmla="*/ 2580830 w 3255948"/>
              <a:gd name="connsiteY105" fmla="*/ 307648 h 2948299"/>
              <a:gd name="connsiteX106" fmla="*/ 2521010 w 3255948"/>
              <a:gd name="connsiteY106" fmla="*/ 264919 h 2948299"/>
              <a:gd name="connsiteX107" fmla="*/ 2469735 w 3255948"/>
              <a:gd name="connsiteY107" fmla="*/ 247828 h 2948299"/>
              <a:gd name="connsiteX108" fmla="*/ 2418460 w 3255948"/>
              <a:gd name="connsiteY108" fmla="*/ 230736 h 2948299"/>
              <a:gd name="connsiteX109" fmla="*/ 2341548 w 3255948"/>
              <a:gd name="connsiteY109" fmla="*/ 213645 h 2948299"/>
              <a:gd name="connsiteX110" fmla="*/ 2264636 w 3255948"/>
              <a:gd name="connsiteY110" fmla="*/ 170916 h 2948299"/>
              <a:gd name="connsiteX111" fmla="*/ 2162086 w 3255948"/>
              <a:gd name="connsiteY111" fmla="*/ 128187 h 2948299"/>
              <a:gd name="connsiteX112" fmla="*/ 2102266 w 3255948"/>
              <a:gd name="connsiteY112" fmla="*/ 111095 h 2948299"/>
              <a:gd name="connsiteX113" fmla="*/ 2016808 w 3255948"/>
              <a:gd name="connsiteY113" fmla="*/ 85458 h 2948299"/>
              <a:gd name="connsiteX114" fmla="*/ 1939896 w 3255948"/>
              <a:gd name="connsiteY114" fmla="*/ 76912 h 2948299"/>
              <a:gd name="connsiteX115" fmla="*/ 1845892 w 3255948"/>
              <a:gd name="connsiteY115" fmla="*/ 59820 h 2948299"/>
              <a:gd name="connsiteX116" fmla="*/ 1734797 w 3255948"/>
              <a:gd name="connsiteY116" fmla="*/ 34183 h 2948299"/>
              <a:gd name="connsiteX117" fmla="*/ 1674976 w 3255948"/>
              <a:gd name="connsiteY117" fmla="*/ 17091 h 2948299"/>
              <a:gd name="connsiteX118" fmla="*/ 1700614 w 3255948"/>
              <a:gd name="connsiteY118" fmla="*/ 0 h 294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3255948" h="2948299">
                <a:moveTo>
                  <a:pt x="1700614" y="0"/>
                </a:moveTo>
                <a:lnTo>
                  <a:pt x="1700614" y="0"/>
                </a:lnTo>
                <a:lnTo>
                  <a:pt x="1615156" y="25637"/>
                </a:lnTo>
                <a:cubicBezTo>
                  <a:pt x="1603863" y="28864"/>
                  <a:pt x="1592673" y="33165"/>
                  <a:pt x="1580972" y="34183"/>
                </a:cubicBezTo>
                <a:cubicBezTo>
                  <a:pt x="1526978" y="38878"/>
                  <a:pt x="1472725" y="39880"/>
                  <a:pt x="1418602" y="42729"/>
                </a:cubicBezTo>
                <a:cubicBezTo>
                  <a:pt x="1389895" y="46830"/>
                  <a:pt x="1337130" y="53896"/>
                  <a:pt x="1307507" y="59820"/>
                </a:cubicBezTo>
                <a:cubicBezTo>
                  <a:pt x="1269344" y="67452"/>
                  <a:pt x="1265981" y="73983"/>
                  <a:pt x="1222049" y="76912"/>
                </a:cubicBezTo>
                <a:cubicBezTo>
                  <a:pt x="1153775" y="81464"/>
                  <a:pt x="1085316" y="82609"/>
                  <a:pt x="1016950" y="85458"/>
                </a:cubicBezTo>
                <a:cubicBezTo>
                  <a:pt x="999858" y="88307"/>
                  <a:pt x="982666" y="90606"/>
                  <a:pt x="965675" y="94004"/>
                </a:cubicBezTo>
                <a:cubicBezTo>
                  <a:pt x="933379" y="100463"/>
                  <a:pt x="912928" y="108737"/>
                  <a:pt x="880217" y="119641"/>
                </a:cubicBezTo>
                <a:lnTo>
                  <a:pt x="854580" y="128187"/>
                </a:lnTo>
                <a:cubicBezTo>
                  <a:pt x="846034" y="131036"/>
                  <a:pt x="836438" y="131736"/>
                  <a:pt x="828943" y="136733"/>
                </a:cubicBezTo>
                <a:cubicBezTo>
                  <a:pt x="793532" y="160339"/>
                  <a:pt x="813269" y="151333"/>
                  <a:pt x="769122" y="162370"/>
                </a:cubicBezTo>
                <a:cubicBezTo>
                  <a:pt x="760576" y="168067"/>
                  <a:pt x="752671" y="174869"/>
                  <a:pt x="743485" y="179462"/>
                </a:cubicBezTo>
                <a:cubicBezTo>
                  <a:pt x="729832" y="186289"/>
                  <a:pt x="696433" y="192905"/>
                  <a:pt x="683664" y="196553"/>
                </a:cubicBezTo>
                <a:cubicBezTo>
                  <a:pt x="675003" y="199028"/>
                  <a:pt x="666718" y="202729"/>
                  <a:pt x="658027" y="205099"/>
                </a:cubicBezTo>
                <a:cubicBezTo>
                  <a:pt x="635364" y="211280"/>
                  <a:pt x="612449" y="216494"/>
                  <a:pt x="589660" y="222191"/>
                </a:cubicBezTo>
                <a:cubicBezTo>
                  <a:pt x="578702" y="224930"/>
                  <a:pt x="542104" y="233150"/>
                  <a:pt x="529840" y="239282"/>
                </a:cubicBezTo>
                <a:cubicBezTo>
                  <a:pt x="520653" y="243875"/>
                  <a:pt x="512419" y="250211"/>
                  <a:pt x="504202" y="256374"/>
                </a:cubicBezTo>
                <a:cubicBezTo>
                  <a:pt x="478219" y="275861"/>
                  <a:pt x="456340" y="301669"/>
                  <a:pt x="427290" y="316194"/>
                </a:cubicBezTo>
                <a:lnTo>
                  <a:pt x="393107" y="333286"/>
                </a:lnTo>
                <a:cubicBezTo>
                  <a:pt x="373509" y="392078"/>
                  <a:pt x="395339" y="321003"/>
                  <a:pt x="376015" y="427290"/>
                </a:cubicBezTo>
                <a:cubicBezTo>
                  <a:pt x="374404" y="436153"/>
                  <a:pt x="369945" y="444266"/>
                  <a:pt x="367470" y="452927"/>
                </a:cubicBezTo>
                <a:cubicBezTo>
                  <a:pt x="346015" y="528023"/>
                  <a:pt x="370864" y="451291"/>
                  <a:pt x="350378" y="512748"/>
                </a:cubicBezTo>
                <a:cubicBezTo>
                  <a:pt x="347529" y="544082"/>
                  <a:pt x="346282" y="575604"/>
                  <a:pt x="341832" y="606751"/>
                </a:cubicBezTo>
                <a:cubicBezTo>
                  <a:pt x="340558" y="615669"/>
                  <a:pt x="335761" y="623727"/>
                  <a:pt x="333286" y="632389"/>
                </a:cubicBezTo>
                <a:cubicBezTo>
                  <a:pt x="311828" y="707495"/>
                  <a:pt x="336683" y="630746"/>
                  <a:pt x="316195" y="692209"/>
                </a:cubicBezTo>
                <a:cubicBezTo>
                  <a:pt x="313346" y="709301"/>
                  <a:pt x="310284" y="726358"/>
                  <a:pt x="307649" y="743484"/>
                </a:cubicBezTo>
                <a:cubicBezTo>
                  <a:pt x="304586" y="763393"/>
                  <a:pt x="304787" y="783981"/>
                  <a:pt x="299103" y="803305"/>
                </a:cubicBezTo>
                <a:cubicBezTo>
                  <a:pt x="266392" y="914520"/>
                  <a:pt x="280168" y="857804"/>
                  <a:pt x="247828" y="914400"/>
                </a:cubicBezTo>
                <a:cubicBezTo>
                  <a:pt x="204464" y="990289"/>
                  <a:pt x="255283" y="911765"/>
                  <a:pt x="213645" y="974220"/>
                </a:cubicBezTo>
                <a:cubicBezTo>
                  <a:pt x="207948" y="991312"/>
                  <a:pt x="203651" y="1008936"/>
                  <a:pt x="196554" y="1025495"/>
                </a:cubicBezTo>
                <a:cubicBezTo>
                  <a:pt x="131988" y="1176153"/>
                  <a:pt x="186901" y="1043193"/>
                  <a:pt x="145279" y="1119499"/>
                </a:cubicBezTo>
                <a:cubicBezTo>
                  <a:pt x="133078" y="1141866"/>
                  <a:pt x="129112" y="1169849"/>
                  <a:pt x="111096" y="1187865"/>
                </a:cubicBezTo>
                <a:cubicBezTo>
                  <a:pt x="75387" y="1223574"/>
                  <a:pt x="92709" y="1203834"/>
                  <a:pt x="59821" y="1247686"/>
                </a:cubicBezTo>
                <a:cubicBezTo>
                  <a:pt x="54124" y="1264778"/>
                  <a:pt x="52722" y="1283970"/>
                  <a:pt x="42729" y="1298961"/>
                </a:cubicBezTo>
                <a:cubicBezTo>
                  <a:pt x="37032" y="1307507"/>
                  <a:pt x="29809" y="1315213"/>
                  <a:pt x="25638" y="1324598"/>
                </a:cubicBezTo>
                <a:cubicBezTo>
                  <a:pt x="13749" y="1351349"/>
                  <a:pt x="7103" y="1381646"/>
                  <a:pt x="0" y="1410056"/>
                </a:cubicBezTo>
                <a:cubicBezTo>
                  <a:pt x="2849" y="1458482"/>
                  <a:pt x="3719" y="1507065"/>
                  <a:pt x="8546" y="1555334"/>
                </a:cubicBezTo>
                <a:cubicBezTo>
                  <a:pt x="9442" y="1564298"/>
                  <a:pt x="17092" y="1571964"/>
                  <a:pt x="17092" y="1580972"/>
                </a:cubicBezTo>
                <a:cubicBezTo>
                  <a:pt x="17092" y="1694952"/>
                  <a:pt x="11395" y="1808860"/>
                  <a:pt x="8546" y="1922804"/>
                </a:cubicBezTo>
                <a:cubicBezTo>
                  <a:pt x="11395" y="1999716"/>
                  <a:pt x="12291" y="2076725"/>
                  <a:pt x="17092" y="2153540"/>
                </a:cubicBezTo>
                <a:cubicBezTo>
                  <a:pt x="17998" y="2168037"/>
                  <a:pt x="20674" y="2182618"/>
                  <a:pt x="25638" y="2196269"/>
                </a:cubicBezTo>
                <a:cubicBezTo>
                  <a:pt x="46079" y="2252483"/>
                  <a:pt x="45936" y="2233927"/>
                  <a:pt x="68367" y="2273181"/>
                </a:cubicBezTo>
                <a:cubicBezTo>
                  <a:pt x="79116" y="2291991"/>
                  <a:pt x="96858" y="2335855"/>
                  <a:pt x="111096" y="2350093"/>
                </a:cubicBezTo>
                <a:cubicBezTo>
                  <a:pt x="122841" y="2361838"/>
                  <a:pt x="139582" y="2367185"/>
                  <a:pt x="153825" y="2375731"/>
                </a:cubicBezTo>
                <a:cubicBezTo>
                  <a:pt x="162371" y="2389974"/>
                  <a:pt x="167717" y="2406715"/>
                  <a:pt x="179462" y="2418460"/>
                </a:cubicBezTo>
                <a:cubicBezTo>
                  <a:pt x="197195" y="2436193"/>
                  <a:pt x="234884" y="2447758"/>
                  <a:pt x="256374" y="2461189"/>
                </a:cubicBezTo>
                <a:cubicBezTo>
                  <a:pt x="268452" y="2468738"/>
                  <a:pt x="278254" y="2479650"/>
                  <a:pt x="290557" y="2486826"/>
                </a:cubicBezTo>
                <a:cubicBezTo>
                  <a:pt x="312565" y="2499664"/>
                  <a:pt x="336802" y="2508368"/>
                  <a:pt x="358924" y="2521009"/>
                </a:cubicBezTo>
                <a:cubicBezTo>
                  <a:pt x="376759" y="2531200"/>
                  <a:pt x="391499" y="2546692"/>
                  <a:pt x="410199" y="2555192"/>
                </a:cubicBezTo>
                <a:cubicBezTo>
                  <a:pt x="423422" y="2561203"/>
                  <a:pt x="438775" y="2560472"/>
                  <a:pt x="452928" y="2563738"/>
                </a:cubicBezTo>
                <a:cubicBezTo>
                  <a:pt x="475816" y="2569020"/>
                  <a:pt x="497817" y="2580047"/>
                  <a:pt x="521294" y="2580830"/>
                </a:cubicBezTo>
                <a:cubicBezTo>
                  <a:pt x="754767" y="2588613"/>
                  <a:pt x="988464" y="2586527"/>
                  <a:pt x="1222049" y="2589376"/>
                </a:cubicBezTo>
                <a:cubicBezTo>
                  <a:pt x="1232607" y="2621049"/>
                  <a:pt x="1238723" y="2641762"/>
                  <a:pt x="1256232" y="2674834"/>
                </a:cubicBezTo>
                <a:cubicBezTo>
                  <a:pt x="1271775" y="2704193"/>
                  <a:pt x="1289080" y="2732650"/>
                  <a:pt x="1307507" y="2760291"/>
                </a:cubicBezTo>
                <a:cubicBezTo>
                  <a:pt x="1317625" y="2775467"/>
                  <a:pt x="1328792" y="2790122"/>
                  <a:pt x="1341690" y="2803020"/>
                </a:cubicBezTo>
                <a:cubicBezTo>
                  <a:pt x="1360261" y="2821591"/>
                  <a:pt x="1382078" y="2836629"/>
                  <a:pt x="1401511" y="2854295"/>
                </a:cubicBezTo>
                <a:cubicBezTo>
                  <a:pt x="1440702" y="2889924"/>
                  <a:pt x="1431366" y="2895581"/>
                  <a:pt x="1486969" y="2914116"/>
                </a:cubicBezTo>
                <a:cubicBezTo>
                  <a:pt x="1503407" y="2919595"/>
                  <a:pt x="1521195" y="2919563"/>
                  <a:pt x="1538243" y="2922662"/>
                </a:cubicBezTo>
                <a:cubicBezTo>
                  <a:pt x="1591397" y="2932326"/>
                  <a:pt x="1576174" y="2929608"/>
                  <a:pt x="1632247" y="2948299"/>
                </a:cubicBezTo>
                <a:lnTo>
                  <a:pt x="2221907" y="2939753"/>
                </a:lnTo>
                <a:cubicBezTo>
                  <a:pt x="2296124" y="2937850"/>
                  <a:pt x="2286753" y="2929700"/>
                  <a:pt x="2350094" y="2922662"/>
                </a:cubicBezTo>
                <a:cubicBezTo>
                  <a:pt x="2384186" y="2918874"/>
                  <a:pt x="2418460" y="2916965"/>
                  <a:pt x="2452643" y="2914116"/>
                </a:cubicBezTo>
                <a:cubicBezTo>
                  <a:pt x="2464038" y="2911267"/>
                  <a:pt x="2476322" y="2910823"/>
                  <a:pt x="2486827" y="2905570"/>
                </a:cubicBezTo>
                <a:cubicBezTo>
                  <a:pt x="2590308" y="2853830"/>
                  <a:pt x="2468228" y="2897528"/>
                  <a:pt x="2546647" y="2871387"/>
                </a:cubicBezTo>
                <a:cubicBezTo>
                  <a:pt x="2598452" y="2793679"/>
                  <a:pt x="2517217" y="2916412"/>
                  <a:pt x="2589376" y="2803020"/>
                </a:cubicBezTo>
                <a:cubicBezTo>
                  <a:pt x="2600404" y="2785690"/>
                  <a:pt x="2613948" y="2769900"/>
                  <a:pt x="2623559" y="2751746"/>
                </a:cubicBezTo>
                <a:cubicBezTo>
                  <a:pt x="2639664" y="2721326"/>
                  <a:pt x="2650090" y="2688112"/>
                  <a:pt x="2666288" y="2657742"/>
                </a:cubicBezTo>
                <a:cubicBezTo>
                  <a:pt x="2695718" y="2602560"/>
                  <a:pt x="2729264" y="2549672"/>
                  <a:pt x="2760292" y="2495372"/>
                </a:cubicBezTo>
                <a:cubicBezTo>
                  <a:pt x="2774843" y="2469908"/>
                  <a:pt x="2782283" y="2439198"/>
                  <a:pt x="2803021" y="2418460"/>
                </a:cubicBezTo>
                <a:cubicBezTo>
                  <a:pt x="2817264" y="2404217"/>
                  <a:pt x="2832641" y="2391024"/>
                  <a:pt x="2845750" y="2375731"/>
                </a:cubicBezTo>
                <a:cubicBezTo>
                  <a:pt x="2866887" y="2351071"/>
                  <a:pt x="2887556" y="2325844"/>
                  <a:pt x="2905571" y="2298819"/>
                </a:cubicBezTo>
                <a:cubicBezTo>
                  <a:pt x="2911268" y="2290273"/>
                  <a:pt x="2918069" y="2282368"/>
                  <a:pt x="2922662" y="2273181"/>
                </a:cubicBezTo>
                <a:cubicBezTo>
                  <a:pt x="2926690" y="2265124"/>
                  <a:pt x="2926739" y="2255365"/>
                  <a:pt x="2931208" y="2247544"/>
                </a:cubicBezTo>
                <a:cubicBezTo>
                  <a:pt x="2950777" y="2213298"/>
                  <a:pt x="2953814" y="2215382"/>
                  <a:pt x="2982483" y="2196269"/>
                </a:cubicBezTo>
                <a:cubicBezTo>
                  <a:pt x="2991029" y="2182026"/>
                  <a:pt x="3000166" y="2168122"/>
                  <a:pt x="3008120" y="2153540"/>
                </a:cubicBezTo>
                <a:cubicBezTo>
                  <a:pt x="3017270" y="2136764"/>
                  <a:pt x="3022518" y="2117719"/>
                  <a:pt x="3033757" y="2102265"/>
                </a:cubicBezTo>
                <a:cubicBezTo>
                  <a:pt x="3045604" y="2085975"/>
                  <a:pt x="3060896" y="2072291"/>
                  <a:pt x="3076486" y="2059536"/>
                </a:cubicBezTo>
                <a:cubicBezTo>
                  <a:pt x="3092384" y="2046528"/>
                  <a:pt x="3127761" y="2025353"/>
                  <a:pt x="3127761" y="2025353"/>
                </a:cubicBezTo>
                <a:cubicBezTo>
                  <a:pt x="3133458" y="2016807"/>
                  <a:pt x="3140260" y="2008902"/>
                  <a:pt x="3144853" y="1999716"/>
                </a:cubicBezTo>
                <a:cubicBezTo>
                  <a:pt x="3151684" y="1986053"/>
                  <a:pt x="3158292" y="1952677"/>
                  <a:pt x="3161944" y="1939895"/>
                </a:cubicBezTo>
                <a:cubicBezTo>
                  <a:pt x="3164419" y="1931234"/>
                  <a:pt x="3168464" y="1923035"/>
                  <a:pt x="3170490" y="1914258"/>
                </a:cubicBezTo>
                <a:cubicBezTo>
                  <a:pt x="3177022" y="1885952"/>
                  <a:pt x="3180536" y="1856983"/>
                  <a:pt x="3187582" y="1828800"/>
                </a:cubicBezTo>
                <a:cubicBezTo>
                  <a:pt x="3190431" y="1817406"/>
                  <a:pt x="3192753" y="1805867"/>
                  <a:pt x="3196128" y="1794617"/>
                </a:cubicBezTo>
                <a:cubicBezTo>
                  <a:pt x="3201305" y="1777361"/>
                  <a:pt x="3213219" y="1743342"/>
                  <a:pt x="3213219" y="1743342"/>
                </a:cubicBezTo>
                <a:cubicBezTo>
                  <a:pt x="3215496" y="1695519"/>
                  <a:pt x="3215726" y="1572125"/>
                  <a:pt x="3230311" y="1504060"/>
                </a:cubicBezTo>
                <a:cubicBezTo>
                  <a:pt x="3236183" y="1476656"/>
                  <a:pt x="3246792" y="1446070"/>
                  <a:pt x="3255948" y="1418602"/>
                </a:cubicBezTo>
                <a:cubicBezTo>
                  <a:pt x="3253099" y="1341690"/>
                  <a:pt x="3257251" y="1264197"/>
                  <a:pt x="3247402" y="1187865"/>
                </a:cubicBezTo>
                <a:cubicBezTo>
                  <a:pt x="3245579" y="1173739"/>
                  <a:pt x="3231836" y="1163753"/>
                  <a:pt x="3221765" y="1153682"/>
                </a:cubicBezTo>
                <a:cubicBezTo>
                  <a:pt x="3214503" y="1146420"/>
                  <a:pt x="3204344" y="1142753"/>
                  <a:pt x="3196128" y="1136591"/>
                </a:cubicBezTo>
                <a:cubicBezTo>
                  <a:pt x="3181536" y="1125647"/>
                  <a:pt x="3167991" y="1113351"/>
                  <a:pt x="3153399" y="1102407"/>
                </a:cubicBezTo>
                <a:cubicBezTo>
                  <a:pt x="3145182" y="1096245"/>
                  <a:pt x="3135395" y="1092187"/>
                  <a:pt x="3127761" y="1085316"/>
                </a:cubicBezTo>
                <a:cubicBezTo>
                  <a:pt x="2989958" y="961294"/>
                  <a:pt x="3117162" y="1061875"/>
                  <a:pt x="3042303" y="1008404"/>
                </a:cubicBezTo>
                <a:cubicBezTo>
                  <a:pt x="3030713" y="1000125"/>
                  <a:pt x="3022209" y="984853"/>
                  <a:pt x="3008120" y="982766"/>
                </a:cubicBezTo>
                <a:cubicBezTo>
                  <a:pt x="2943249" y="973155"/>
                  <a:pt x="2877085" y="977069"/>
                  <a:pt x="2811567" y="974220"/>
                </a:cubicBezTo>
                <a:cubicBezTo>
                  <a:pt x="2807122" y="951997"/>
                  <a:pt x="2796463" y="901089"/>
                  <a:pt x="2794475" y="880217"/>
                </a:cubicBezTo>
                <a:cubicBezTo>
                  <a:pt x="2774559" y="671103"/>
                  <a:pt x="2796473" y="827835"/>
                  <a:pt x="2777384" y="675118"/>
                </a:cubicBezTo>
                <a:cubicBezTo>
                  <a:pt x="2768510" y="604121"/>
                  <a:pt x="2773223" y="628450"/>
                  <a:pt x="2751746" y="564022"/>
                </a:cubicBezTo>
                <a:lnTo>
                  <a:pt x="2743200" y="538385"/>
                </a:lnTo>
                <a:cubicBezTo>
                  <a:pt x="2740352" y="512748"/>
                  <a:pt x="2738896" y="486917"/>
                  <a:pt x="2734655" y="461473"/>
                </a:cubicBezTo>
                <a:cubicBezTo>
                  <a:pt x="2733174" y="452587"/>
                  <a:pt x="2732479" y="442205"/>
                  <a:pt x="2726109" y="435835"/>
                </a:cubicBezTo>
                <a:cubicBezTo>
                  <a:pt x="2711584" y="421310"/>
                  <a:pt x="2691926" y="413046"/>
                  <a:pt x="2674834" y="401652"/>
                </a:cubicBezTo>
                <a:lnTo>
                  <a:pt x="2649197" y="384561"/>
                </a:lnTo>
                <a:cubicBezTo>
                  <a:pt x="2644636" y="375438"/>
                  <a:pt x="2625367" y="333367"/>
                  <a:pt x="2615014" y="324740"/>
                </a:cubicBezTo>
                <a:cubicBezTo>
                  <a:pt x="2605227" y="316584"/>
                  <a:pt x="2591633" y="314400"/>
                  <a:pt x="2580830" y="307648"/>
                </a:cubicBezTo>
                <a:cubicBezTo>
                  <a:pt x="2573068" y="302797"/>
                  <a:pt x="2533520" y="270479"/>
                  <a:pt x="2521010" y="264919"/>
                </a:cubicBezTo>
                <a:cubicBezTo>
                  <a:pt x="2504547" y="257602"/>
                  <a:pt x="2486827" y="253525"/>
                  <a:pt x="2469735" y="247828"/>
                </a:cubicBezTo>
                <a:cubicBezTo>
                  <a:pt x="2469731" y="247827"/>
                  <a:pt x="2418463" y="230737"/>
                  <a:pt x="2418460" y="230736"/>
                </a:cubicBezTo>
                <a:cubicBezTo>
                  <a:pt x="2364214" y="219888"/>
                  <a:pt x="2389822" y="225714"/>
                  <a:pt x="2341548" y="213645"/>
                </a:cubicBezTo>
                <a:cubicBezTo>
                  <a:pt x="2282778" y="174465"/>
                  <a:pt x="2309760" y="185958"/>
                  <a:pt x="2264636" y="170916"/>
                </a:cubicBezTo>
                <a:cubicBezTo>
                  <a:pt x="2201692" y="123707"/>
                  <a:pt x="2260712" y="161064"/>
                  <a:pt x="2162086" y="128187"/>
                </a:cubicBezTo>
                <a:cubicBezTo>
                  <a:pt x="2075966" y="99479"/>
                  <a:pt x="2209521" y="143271"/>
                  <a:pt x="2102266" y="111095"/>
                </a:cubicBezTo>
                <a:cubicBezTo>
                  <a:pt x="2077756" y="103742"/>
                  <a:pt x="2043757" y="89604"/>
                  <a:pt x="2016808" y="85458"/>
                </a:cubicBezTo>
                <a:cubicBezTo>
                  <a:pt x="1991313" y="81536"/>
                  <a:pt x="1965533" y="79761"/>
                  <a:pt x="1939896" y="76912"/>
                </a:cubicBezTo>
                <a:cubicBezTo>
                  <a:pt x="1867133" y="58721"/>
                  <a:pt x="1949992" y="78190"/>
                  <a:pt x="1845892" y="59820"/>
                </a:cubicBezTo>
                <a:cubicBezTo>
                  <a:pt x="1697127" y="33568"/>
                  <a:pt x="1804885" y="54209"/>
                  <a:pt x="1734797" y="34183"/>
                </a:cubicBezTo>
                <a:cubicBezTo>
                  <a:pt x="1722017" y="30532"/>
                  <a:pt x="1688637" y="23921"/>
                  <a:pt x="1674976" y="17091"/>
                </a:cubicBezTo>
                <a:cubicBezTo>
                  <a:pt x="1671373" y="15290"/>
                  <a:pt x="1669279" y="11394"/>
                  <a:pt x="1700614" y="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331639" y="4669721"/>
            <a:ext cx="3852911" cy="1862983"/>
          </a:xfrm>
          <a:custGeom>
            <a:avLst/>
            <a:gdLst>
              <a:gd name="connsiteX0" fmla="*/ 1096586 w 4993468"/>
              <a:gd name="connsiteY0" fmla="*/ 794758 h 1862983"/>
              <a:gd name="connsiteX1" fmla="*/ 1096586 w 4993468"/>
              <a:gd name="connsiteY1" fmla="*/ 794758 h 1862983"/>
              <a:gd name="connsiteX2" fmla="*/ 959853 w 4993468"/>
              <a:gd name="connsiteY2" fmla="*/ 811850 h 1862983"/>
              <a:gd name="connsiteX3" fmla="*/ 900033 w 4993468"/>
              <a:gd name="connsiteY3" fmla="*/ 820396 h 1862983"/>
              <a:gd name="connsiteX4" fmla="*/ 720571 w 4993468"/>
              <a:gd name="connsiteY4" fmla="*/ 880216 h 1862983"/>
              <a:gd name="connsiteX5" fmla="*/ 532564 w 4993468"/>
              <a:gd name="connsiteY5" fmla="*/ 922945 h 1862983"/>
              <a:gd name="connsiteX6" fmla="*/ 472743 w 4993468"/>
              <a:gd name="connsiteY6" fmla="*/ 948583 h 1862983"/>
              <a:gd name="connsiteX7" fmla="*/ 412923 w 4993468"/>
              <a:gd name="connsiteY7" fmla="*/ 957129 h 1862983"/>
              <a:gd name="connsiteX8" fmla="*/ 327465 w 4993468"/>
              <a:gd name="connsiteY8" fmla="*/ 982766 h 1862983"/>
              <a:gd name="connsiteX9" fmla="*/ 216369 w 4993468"/>
              <a:gd name="connsiteY9" fmla="*/ 1034041 h 1862983"/>
              <a:gd name="connsiteX10" fmla="*/ 139457 w 4993468"/>
              <a:gd name="connsiteY10" fmla="*/ 1085315 h 1862983"/>
              <a:gd name="connsiteX11" fmla="*/ 113820 w 4993468"/>
              <a:gd name="connsiteY11" fmla="*/ 1110953 h 1862983"/>
              <a:gd name="connsiteX12" fmla="*/ 53999 w 4993468"/>
              <a:gd name="connsiteY12" fmla="*/ 1162228 h 1862983"/>
              <a:gd name="connsiteX13" fmla="*/ 36908 w 4993468"/>
              <a:gd name="connsiteY13" fmla="*/ 1187865 h 1862983"/>
              <a:gd name="connsiteX14" fmla="*/ 11270 w 4993468"/>
              <a:gd name="connsiteY14" fmla="*/ 1222048 h 1862983"/>
              <a:gd name="connsiteX15" fmla="*/ 11270 w 4993468"/>
              <a:gd name="connsiteY15" fmla="*/ 1341689 h 1862983"/>
              <a:gd name="connsiteX16" fmla="*/ 36908 w 4993468"/>
              <a:gd name="connsiteY16" fmla="*/ 1384418 h 1862983"/>
              <a:gd name="connsiteX17" fmla="*/ 62545 w 4993468"/>
              <a:gd name="connsiteY17" fmla="*/ 1418601 h 1862983"/>
              <a:gd name="connsiteX18" fmla="*/ 156549 w 4993468"/>
              <a:gd name="connsiteY18" fmla="*/ 1469876 h 1862983"/>
              <a:gd name="connsiteX19" fmla="*/ 182186 w 4993468"/>
              <a:gd name="connsiteY19" fmla="*/ 1486968 h 1862983"/>
              <a:gd name="connsiteX20" fmla="*/ 233461 w 4993468"/>
              <a:gd name="connsiteY20" fmla="*/ 1504059 h 1862983"/>
              <a:gd name="connsiteX21" fmla="*/ 276190 w 4993468"/>
              <a:gd name="connsiteY21" fmla="*/ 1521151 h 1862983"/>
              <a:gd name="connsiteX22" fmla="*/ 353102 w 4993468"/>
              <a:gd name="connsiteY22" fmla="*/ 1538243 h 1862983"/>
              <a:gd name="connsiteX23" fmla="*/ 430014 w 4993468"/>
              <a:gd name="connsiteY23" fmla="*/ 1589517 h 1862983"/>
              <a:gd name="connsiteX24" fmla="*/ 464197 w 4993468"/>
              <a:gd name="connsiteY24" fmla="*/ 1606609 h 1862983"/>
              <a:gd name="connsiteX25" fmla="*/ 515472 w 4993468"/>
              <a:gd name="connsiteY25" fmla="*/ 1640792 h 1862983"/>
              <a:gd name="connsiteX26" fmla="*/ 541109 w 4993468"/>
              <a:gd name="connsiteY26" fmla="*/ 1657884 h 1862983"/>
              <a:gd name="connsiteX27" fmla="*/ 566747 w 4993468"/>
              <a:gd name="connsiteY27" fmla="*/ 1666430 h 1862983"/>
              <a:gd name="connsiteX28" fmla="*/ 754754 w 4993468"/>
              <a:gd name="connsiteY28" fmla="*/ 1683521 h 1862983"/>
              <a:gd name="connsiteX29" fmla="*/ 1028220 w 4993468"/>
              <a:gd name="connsiteY29" fmla="*/ 1709158 h 1862983"/>
              <a:gd name="connsiteX30" fmla="*/ 1130769 w 4993468"/>
              <a:gd name="connsiteY30" fmla="*/ 1717704 h 1862983"/>
              <a:gd name="connsiteX31" fmla="*/ 1216227 w 4993468"/>
              <a:gd name="connsiteY31" fmla="*/ 1734796 h 1862983"/>
              <a:gd name="connsiteX32" fmla="*/ 1335868 w 4993468"/>
              <a:gd name="connsiteY32" fmla="*/ 1751887 h 1862983"/>
              <a:gd name="connsiteX33" fmla="*/ 1532422 w 4993468"/>
              <a:gd name="connsiteY33" fmla="*/ 1837345 h 1862983"/>
              <a:gd name="connsiteX34" fmla="*/ 1626425 w 4993468"/>
              <a:gd name="connsiteY34" fmla="*/ 1862983 h 1862983"/>
              <a:gd name="connsiteX35" fmla="*/ 1951166 w 4993468"/>
              <a:gd name="connsiteY35" fmla="*/ 1820254 h 1862983"/>
              <a:gd name="connsiteX36" fmla="*/ 2207539 w 4993468"/>
              <a:gd name="connsiteY36" fmla="*/ 1709158 h 1862983"/>
              <a:gd name="connsiteX37" fmla="*/ 2310089 w 4993468"/>
              <a:gd name="connsiteY37" fmla="*/ 1649338 h 1862983"/>
              <a:gd name="connsiteX38" fmla="*/ 2404093 w 4993468"/>
              <a:gd name="connsiteY38" fmla="*/ 1606609 h 1862983"/>
              <a:gd name="connsiteX39" fmla="*/ 2455367 w 4993468"/>
              <a:gd name="connsiteY39" fmla="*/ 1563880 h 1862983"/>
              <a:gd name="connsiteX40" fmla="*/ 2557917 w 4993468"/>
              <a:gd name="connsiteY40" fmla="*/ 1512605 h 1862983"/>
              <a:gd name="connsiteX41" fmla="*/ 2634829 w 4993468"/>
              <a:gd name="connsiteY41" fmla="*/ 1461330 h 1862983"/>
              <a:gd name="connsiteX42" fmla="*/ 2660466 w 4993468"/>
              <a:gd name="connsiteY42" fmla="*/ 1444239 h 1862983"/>
              <a:gd name="connsiteX43" fmla="*/ 2737379 w 4993468"/>
              <a:gd name="connsiteY43" fmla="*/ 1427147 h 1862983"/>
              <a:gd name="connsiteX44" fmla="*/ 2771562 w 4993468"/>
              <a:gd name="connsiteY44" fmla="*/ 1392964 h 1862983"/>
              <a:gd name="connsiteX45" fmla="*/ 2933932 w 4993468"/>
              <a:gd name="connsiteY45" fmla="*/ 1333144 h 1862983"/>
              <a:gd name="connsiteX46" fmla="*/ 3019390 w 4993468"/>
              <a:gd name="connsiteY46" fmla="*/ 1307506 h 1862983"/>
              <a:gd name="connsiteX47" fmla="*/ 3916698 w 4993468"/>
              <a:gd name="connsiteY47" fmla="*/ 1273323 h 1862983"/>
              <a:gd name="connsiteX48" fmla="*/ 4224347 w 4993468"/>
              <a:gd name="connsiteY48" fmla="*/ 1281869 h 1862983"/>
              <a:gd name="connsiteX49" fmla="*/ 4292713 w 4993468"/>
              <a:gd name="connsiteY49" fmla="*/ 1316052 h 1862983"/>
              <a:gd name="connsiteX50" fmla="*/ 4326896 w 4993468"/>
              <a:gd name="connsiteY50" fmla="*/ 1324598 h 1862983"/>
              <a:gd name="connsiteX51" fmla="*/ 4352534 w 4993468"/>
              <a:gd name="connsiteY51" fmla="*/ 1333144 h 1862983"/>
              <a:gd name="connsiteX52" fmla="*/ 4403809 w 4993468"/>
              <a:gd name="connsiteY52" fmla="*/ 1341689 h 1862983"/>
              <a:gd name="connsiteX53" fmla="*/ 4446538 w 4993468"/>
              <a:gd name="connsiteY53" fmla="*/ 1350235 h 1862983"/>
              <a:gd name="connsiteX54" fmla="*/ 4600362 w 4993468"/>
              <a:gd name="connsiteY54" fmla="*/ 1341689 h 1862983"/>
              <a:gd name="connsiteX55" fmla="*/ 4668728 w 4993468"/>
              <a:gd name="connsiteY55" fmla="*/ 1324598 h 1862983"/>
              <a:gd name="connsiteX56" fmla="*/ 4720003 w 4993468"/>
              <a:gd name="connsiteY56" fmla="*/ 1316052 h 1862983"/>
              <a:gd name="connsiteX57" fmla="*/ 4754186 w 4993468"/>
              <a:gd name="connsiteY57" fmla="*/ 1298960 h 1862983"/>
              <a:gd name="connsiteX58" fmla="*/ 4779823 w 4993468"/>
              <a:gd name="connsiteY58" fmla="*/ 1281869 h 1862983"/>
              <a:gd name="connsiteX59" fmla="*/ 4831098 w 4993468"/>
              <a:gd name="connsiteY59" fmla="*/ 1264777 h 1862983"/>
              <a:gd name="connsiteX60" fmla="*/ 4856736 w 4993468"/>
              <a:gd name="connsiteY60" fmla="*/ 1247686 h 1862983"/>
              <a:gd name="connsiteX61" fmla="*/ 4882373 w 4993468"/>
              <a:gd name="connsiteY61" fmla="*/ 1222048 h 1862983"/>
              <a:gd name="connsiteX62" fmla="*/ 4908010 w 4993468"/>
              <a:gd name="connsiteY62" fmla="*/ 1213502 h 1862983"/>
              <a:gd name="connsiteX63" fmla="*/ 4933648 w 4993468"/>
              <a:gd name="connsiteY63" fmla="*/ 1187865 h 1862983"/>
              <a:gd name="connsiteX64" fmla="*/ 4967831 w 4993468"/>
              <a:gd name="connsiteY64" fmla="*/ 1128044 h 1862983"/>
              <a:gd name="connsiteX65" fmla="*/ 4976377 w 4993468"/>
              <a:gd name="connsiteY65" fmla="*/ 1059678 h 1862983"/>
              <a:gd name="connsiteX66" fmla="*/ 4984923 w 4993468"/>
              <a:gd name="connsiteY66" fmla="*/ 957129 h 1862983"/>
              <a:gd name="connsiteX67" fmla="*/ 4993468 w 4993468"/>
              <a:gd name="connsiteY67" fmla="*/ 871671 h 1862983"/>
              <a:gd name="connsiteX68" fmla="*/ 4984923 w 4993468"/>
              <a:gd name="connsiteY68" fmla="*/ 546930 h 1862983"/>
              <a:gd name="connsiteX69" fmla="*/ 4976377 w 4993468"/>
              <a:gd name="connsiteY69" fmla="*/ 504201 h 1862983"/>
              <a:gd name="connsiteX70" fmla="*/ 4967831 w 4993468"/>
              <a:gd name="connsiteY70" fmla="*/ 452927 h 1862983"/>
              <a:gd name="connsiteX71" fmla="*/ 4959285 w 4993468"/>
              <a:gd name="connsiteY71" fmla="*/ 290557 h 1862983"/>
              <a:gd name="connsiteX72" fmla="*/ 4916556 w 4993468"/>
              <a:gd name="connsiteY72" fmla="*/ 247828 h 1862983"/>
              <a:gd name="connsiteX73" fmla="*/ 4848190 w 4993468"/>
              <a:gd name="connsiteY73" fmla="*/ 213644 h 1862983"/>
              <a:gd name="connsiteX74" fmla="*/ 4796915 w 4993468"/>
              <a:gd name="connsiteY74" fmla="*/ 188007 h 1862983"/>
              <a:gd name="connsiteX75" fmla="*/ 4762732 w 4993468"/>
              <a:gd name="connsiteY75" fmla="*/ 179461 h 1862983"/>
              <a:gd name="connsiteX76" fmla="*/ 4155981 w 4993468"/>
              <a:gd name="connsiteY76" fmla="*/ 170915 h 1862983"/>
              <a:gd name="connsiteX77" fmla="*/ 4044885 w 4993468"/>
              <a:gd name="connsiteY77" fmla="*/ 162370 h 1862983"/>
              <a:gd name="connsiteX78" fmla="*/ 3967973 w 4993468"/>
              <a:gd name="connsiteY78" fmla="*/ 153824 h 1862983"/>
              <a:gd name="connsiteX79" fmla="*/ 3899607 w 4993468"/>
              <a:gd name="connsiteY79" fmla="*/ 119641 h 1862983"/>
              <a:gd name="connsiteX80" fmla="*/ 3771420 w 4993468"/>
              <a:gd name="connsiteY80" fmla="*/ 85458 h 1862983"/>
              <a:gd name="connsiteX81" fmla="*/ 3720145 w 4993468"/>
              <a:gd name="connsiteY81" fmla="*/ 59820 h 1862983"/>
              <a:gd name="connsiteX82" fmla="*/ 3677416 w 4993468"/>
              <a:gd name="connsiteY82" fmla="*/ 51274 h 1862983"/>
              <a:gd name="connsiteX83" fmla="*/ 3566321 w 4993468"/>
              <a:gd name="connsiteY83" fmla="*/ 34183 h 1862983"/>
              <a:gd name="connsiteX84" fmla="*/ 3497954 w 4993468"/>
              <a:gd name="connsiteY84" fmla="*/ 17091 h 1862983"/>
              <a:gd name="connsiteX85" fmla="*/ 3438134 w 4993468"/>
              <a:gd name="connsiteY85" fmla="*/ 0 h 1862983"/>
              <a:gd name="connsiteX86" fmla="*/ 3258672 w 4993468"/>
              <a:gd name="connsiteY86" fmla="*/ 17091 h 1862983"/>
              <a:gd name="connsiteX87" fmla="*/ 3198852 w 4993468"/>
              <a:gd name="connsiteY87" fmla="*/ 34183 h 1862983"/>
              <a:gd name="connsiteX88" fmla="*/ 3062119 w 4993468"/>
              <a:gd name="connsiteY88" fmla="*/ 51274 h 1862983"/>
              <a:gd name="connsiteX89" fmla="*/ 3036481 w 4993468"/>
              <a:gd name="connsiteY89" fmla="*/ 59820 h 1862983"/>
              <a:gd name="connsiteX90" fmla="*/ 3002298 w 4993468"/>
              <a:gd name="connsiteY90" fmla="*/ 68366 h 1862983"/>
              <a:gd name="connsiteX91" fmla="*/ 2899749 w 4993468"/>
              <a:gd name="connsiteY91" fmla="*/ 128187 h 1862983"/>
              <a:gd name="connsiteX92" fmla="*/ 2788653 w 4993468"/>
              <a:gd name="connsiteY92" fmla="*/ 170915 h 1862983"/>
              <a:gd name="connsiteX93" fmla="*/ 2703195 w 4993468"/>
              <a:gd name="connsiteY93" fmla="*/ 188007 h 1862983"/>
              <a:gd name="connsiteX94" fmla="*/ 2566463 w 4993468"/>
              <a:gd name="connsiteY94" fmla="*/ 196553 h 1862983"/>
              <a:gd name="connsiteX95" fmla="*/ 2489551 w 4993468"/>
              <a:gd name="connsiteY95" fmla="*/ 205099 h 1862983"/>
              <a:gd name="connsiteX96" fmla="*/ 2352818 w 4993468"/>
              <a:gd name="connsiteY96" fmla="*/ 230736 h 1862983"/>
              <a:gd name="connsiteX97" fmla="*/ 2258814 w 4993468"/>
              <a:gd name="connsiteY97" fmla="*/ 256373 h 1862983"/>
              <a:gd name="connsiteX98" fmla="*/ 2224631 w 4993468"/>
              <a:gd name="connsiteY98" fmla="*/ 264919 h 1862983"/>
              <a:gd name="connsiteX99" fmla="*/ 2198994 w 4993468"/>
              <a:gd name="connsiteY99" fmla="*/ 273465 h 1862983"/>
              <a:gd name="connsiteX100" fmla="*/ 2164810 w 4993468"/>
              <a:gd name="connsiteY100" fmla="*/ 290557 h 1862983"/>
              <a:gd name="connsiteX101" fmla="*/ 2130627 w 4993468"/>
              <a:gd name="connsiteY101" fmla="*/ 299102 h 1862983"/>
              <a:gd name="connsiteX102" fmla="*/ 2079352 w 4993468"/>
              <a:gd name="connsiteY102" fmla="*/ 324740 h 1862983"/>
              <a:gd name="connsiteX103" fmla="*/ 1993895 w 4993468"/>
              <a:gd name="connsiteY103" fmla="*/ 367469 h 1862983"/>
              <a:gd name="connsiteX104" fmla="*/ 1942620 w 4993468"/>
              <a:gd name="connsiteY104" fmla="*/ 384560 h 1862983"/>
              <a:gd name="connsiteX105" fmla="*/ 1916982 w 4993468"/>
              <a:gd name="connsiteY105" fmla="*/ 393106 h 1862983"/>
              <a:gd name="connsiteX106" fmla="*/ 1822979 w 4993468"/>
              <a:gd name="connsiteY106" fmla="*/ 452927 h 1862983"/>
              <a:gd name="connsiteX107" fmla="*/ 1797341 w 4993468"/>
              <a:gd name="connsiteY107" fmla="*/ 478564 h 1862983"/>
              <a:gd name="connsiteX108" fmla="*/ 1737521 w 4993468"/>
              <a:gd name="connsiteY108" fmla="*/ 504201 h 1862983"/>
              <a:gd name="connsiteX109" fmla="*/ 1711883 w 4993468"/>
              <a:gd name="connsiteY109" fmla="*/ 546930 h 1862983"/>
              <a:gd name="connsiteX110" fmla="*/ 1643517 w 4993468"/>
              <a:gd name="connsiteY110" fmla="*/ 581114 h 1862983"/>
              <a:gd name="connsiteX111" fmla="*/ 1583696 w 4993468"/>
              <a:gd name="connsiteY111" fmla="*/ 623843 h 1862983"/>
              <a:gd name="connsiteX112" fmla="*/ 1489693 w 4993468"/>
              <a:gd name="connsiteY112" fmla="*/ 640934 h 1862983"/>
              <a:gd name="connsiteX113" fmla="*/ 1438418 w 4993468"/>
              <a:gd name="connsiteY113" fmla="*/ 658026 h 1862983"/>
              <a:gd name="connsiteX114" fmla="*/ 1395689 w 4993468"/>
              <a:gd name="connsiteY114" fmla="*/ 666572 h 1862983"/>
              <a:gd name="connsiteX115" fmla="*/ 1370052 w 4993468"/>
              <a:gd name="connsiteY115" fmla="*/ 675117 h 1862983"/>
              <a:gd name="connsiteX116" fmla="*/ 1327323 w 4993468"/>
              <a:gd name="connsiteY116" fmla="*/ 683663 h 1862983"/>
              <a:gd name="connsiteX117" fmla="*/ 1258956 w 4993468"/>
              <a:gd name="connsiteY117" fmla="*/ 717846 h 1862983"/>
              <a:gd name="connsiteX118" fmla="*/ 1233319 w 4993468"/>
              <a:gd name="connsiteY118" fmla="*/ 734938 h 1862983"/>
              <a:gd name="connsiteX119" fmla="*/ 1182044 w 4993468"/>
              <a:gd name="connsiteY119" fmla="*/ 752030 h 1862983"/>
              <a:gd name="connsiteX120" fmla="*/ 1156407 w 4993468"/>
              <a:gd name="connsiteY120" fmla="*/ 760575 h 1862983"/>
              <a:gd name="connsiteX121" fmla="*/ 1130769 w 4993468"/>
              <a:gd name="connsiteY121" fmla="*/ 786213 h 1862983"/>
              <a:gd name="connsiteX122" fmla="*/ 1105132 w 4993468"/>
              <a:gd name="connsiteY122" fmla="*/ 794758 h 1862983"/>
              <a:gd name="connsiteX123" fmla="*/ 1045311 w 4993468"/>
              <a:gd name="connsiteY123" fmla="*/ 811850 h 1862983"/>
              <a:gd name="connsiteX124" fmla="*/ 994037 w 4993468"/>
              <a:gd name="connsiteY124" fmla="*/ 837487 h 1862983"/>
              <a:gd name="connsiteX125" fmla="*/ 976945 w 4993468"/>
              <a:gd name="connsiteY125" fmla="*/ 837487 h 186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4993468" h="1862983">
                <a:moveTo>
                  <a:pt x="1096586" y="794758"/>
                </a:moveTo>
                <a:lnTo>
                  <a:pt x="1096586" y="794758"/>
                </a:lnTo>
                <a:lnTo>
                  <a:pt x="959853" y="811850"/>
                </a:lnTo>
                <a:cubicBezTo>
                  <a:pt x="939880" y="814455"/>
                  <a:pt x="919696" y="816027"/>
                  <a:pt x="900033" y="820396"/>
                </a:cubicBezTo>
                <a:cubicBezTo>
                  <a:pt x="759178" y="851697"/>
                  <a:pt x="852481" y="836246"/>
                  <a:pt x="720571" y="880216"/>
                </a:cubicBezTo>
                <a:cubicBezTo>
                  <a:pt x="645728" y="905164"/>
                  <a:pt x="609605" y="908938"/>
                  <a:pt x="532564" y="922945"/>
                </a:cubicBezTo>
                <a:cubicBezTo>
                  <a:pt x="512624" y="931491"/>
                  <a:pt x="493603" y="942623"/>
                  <a:pt x="472743" y="948583"/>
                </a:cubicBezTo>
                <a:cubicBezTo>
                  <a:pt x="453376" y="954117"/>
                  <a:pt x="432741" y="953526"/>
                  <a:pt x="412923" y="957129"/>
                </a:cubicBezTo>
                <a:cubicBezTo>
                  <a:pt x="388911" y="961495"/>
                  <a:pt x="347470" y="975072"/>
                  <a:pt x="327465" y="982766"/>
                </a:cubicBezTo>
                <a:cubicBezTo>
                  <a:pt x="307049" y="990618"/>
                  <a:pt x="236867" y="1020997"/>
                  <a:pt x="216369" y="1034041"/>
                </a:cubicBezTo>
                <a:cubicBezTo>
                  <a:pt x="100491" y="1107782"/>
                  <a:pt x="234095" y="1037997"/>
                  <a:pt x="139457" y="1085315"/>
                </a:cubicBezTo>
                <a:cubicBezTo>
                  <a:pt x="130911" y="1093861"/>
                  <a:pt x="122996" y="1103088"/>
                  <a:pt x="113820" y="1110953"/>
                </a:cubicBezTo>
                <a:cubicBezTo>
                  <a:pt x="80811" y="1139247"/>
                  <a:pt x="80508" y="1130418"/>
                  <a:pt x="53999" y="1162228"/>
                </a:cubicBezTo>
                <a:cubicBezTo>
                  <a:pt x="47424" y="1170118"/>
                  <a:pt x="42878" y="1179508"/>
                  <a:pt x="36908" y="1187865"/>
                </a:cubicBezTo>
                <a:cubicBezTo>
                  <a:pt x="28629" y="1199455"/>
                  <a:pt x="19816" y="1210654"/>
                  <a:pt x="11270" y="1222048"/>
                </a:cubicBezTo>
                <a:cubicBezTo>
                  <a:pt x="-1005" y="1271148"/>
                  <a:pt x="-6279" y="1275881"/>
                  <a:pt x="11270" y="1341689"/>
                </a:cubicBezTo>
                <a:cubicBezTo>
                  <a:pt x="15550" y="1357738"/>
                  <a:pt x="27694" y="1370598"/>
                  <a:pt x="36908" y="1384418"/>
                </a:cubicBezTo>
                <a:cubicBezTo>
                  <a:pt x="44809" y="1396269"/>
                  <a:pt x="51900" y="1409138"/>
                  <a:pt x="62545" y="1418601"/>
                </a:cubicBezTo>
                <a:cubicBezTo>
                  <a:pt x="111275" y="1461917"/>
                  <a:pt x="106180" y="1444691"/>
                  <a:pt x="156549" y="1469876"/>
                </a:cubicBezTo>
                <a:cubicBezTo>
                  <a:pt x="165735" y="1474469"/>
                  <a:pt x="172800" y="1482797"/>
                  <a:pt x="182186" y="1486968"/>
                </a:cubicBezTo>
                <a:cubicBezTo>
                  <a:pt x="198649" y="1494285"/>
                  <a:pt x="216530" y="1497902"/>
                  <a:pt x="233461" y="1504059"/>
                </a:cubicBezTo>
                <a:cubicBezTo>
                  <a:pt x="247878" y="1509301"/>
                  <a:pt x="261497" y="1516743"/>
                  <a:pt x="276190" y="1521151"/>
                </a:cubicBezTo>
                <a:cubicBezTo>
                  <a:pt x="303269" y="1529275"/>
                  <a:pt x="326795" y="1528378"/>
                  <a:pt x="353102" y="1538243"/>
                </a:cubicBezTo>
                <a:cubicBezTo>
                  <a:pt x="398777" y="1555371"/>
                  <a:pt x="384242" y="1559002"/>
                  <a:pt x="430014" y="1589517"/>
                </a:cubicBezTo>
                <a:cubicBezTo>
                  <a:pt x="440614" y="1596584"/>
                  <a:pt x="453273" y="1600055"/>
                  <a:pt x="464197" y="1606609"/>
                </a:cubicBezTo>
                <a:cubicBezTo>
                  <a:pt x="481811" y="1617178"/>
                  <a:pt x="498380" y="1629398"/>
                  <a:pt x="515472" y="1640792"/>
                </a:cubicBezTo>
                <a:cubicBezTo>
                  <a:pt x="524018" y="1646489"/>
                  <a:pt x="531365" y="1654636"/>
                  <a:pt x="541109" y="1657884"/>
                </a:cubicBezTo>
                <a:cubicBezTo>
                  <a:pt x="549655" y="1660733"/>
                  <a:pt x="557953" y="1664476"/>
                  <a:pt x="566747" y="1666430"/>
                </a:cubicBezTo>
                <a:cubicBezTo>
                  <a:pt x="633298" y="1681218"/>
                  <a:pt x="679184" y="1677224"/>
                  <a:pt x="754754" y="1683521"/>
                </a:cubicBezTo>
                <a:cubicBezTo>
                  <a:pt x="845993" y="1691124"/>
                  <a:pt x="937041" y="1700869"/>
                  <a:pt x="1028220" y="1709158"/>
                </a:cubicBezTo>
                <a:lnTo>
                  <a:pt x="1130769" y="1717704"/>
                </a:lnTo>
                <a:cubicBezTo>
                  <a:pt x="1159255" y="1723401"/>
                  <a:pt x="1187572" y="1730020"/>
                  <a:pt x="1216227" y="1734796"/>
                </a:cubicBezTo>
                <a:cubicBezTo>
                  <a:pt x="1255964" y="1741419"/>
                  <a:pt x="1296695" y="1742485"/>
                  <a:pt x="1335868" y="1751887"/>
                </a:cubicBezTo>
                <a:cubicBezTo>
                  <a:pt x="1442575" y="1777497"/>
                  <a:pt x="1426658" y="1795959"/>
                  <a:pt x="1532422" y="1837345"/>
                </a:cubicBezTo>
                <a:cubicBezTo>
                  <a:pt x="1562668" y="1849180"/>
                  <a:pt x="1595091" y="1854437"/>
                  <a:pt x="1626425" y="1862983"/>
                </a:cubicBezTo>
                <a:cubicBezTo>
                  <a:pt x="1747913" y="1852859"/>
                  <a:pt x="1838316" y="1854109"/>
                  <a:pt x="1951166" y="1820254"/>
                </a:cubicBezTo>
                <a:cubicBezTo>
                  <a:pt x="2044779" y="1792170"/>
                  <a:pt x="2122098" y="1755164"/>
                  <a:pt x="2207539" y="1709158"/>
                </a:cubicBezTo>
                <a:cubicBezTo>
                  <a:pt x="2242383" y="1690396"/>
                  <a:pt x="2275003" y="1667643"/>
                  <a:pt x="2310089" y="1649338"/>
                </a:cubicBezTo>
                <a:cubicBezTo>
                  <a:pt x="2340605" y="1633417"/>
                  <a:pt x="2374425" y="1624061"/>
                  <a:pt x="2404093" y="1606609"/>
                </a:cubicBezTo>
                <a:cubicBezTo>
                  <a:pt x="2423269" y="1595329"/>
                  <a:pt x="2436383" y="1575481"/>
                  <a:pt x="2455367" y="1563880"/>
                </a:cubicBezTo>
                <a:cubicBezTo>
                  <a:pt x="2487978" y="1543951"/>
                  <a:pt x="2526117" y="1533804"/>
                  <a:pt x="2557917" y="1512605"/>
                </a:cubicBezTo>
                <a:lnTo>
                  <a:pt x="2634829" y="1461330"/>
                </a:lnTo>
                <a:cubicBezTo>
                  <a:pt x="2643375" y="1455633"/>
                  <a:pt x="2650502" y="1446730"/>
                  <a:pt x="2660466" y="1444239"/>
                </a:cubicBezTo>
                <a:cubicBezTo>
                  <a:pt x="2708741" y="1432170"/>
                  <a:pt x="2683133" y="1437997"/>
                  <a:pt x="2737379" y="1427147"/>
                </a:cubicBezTo>
                <a:cubicBezTo>
                  <a:pt x="2748773" y="1415753"/>
                  <a:pt x="2758154" y="1401902"/>
                  <a:pt x="2771562" y="1392964"/>
                </a:cubicBezTo>
                <a:cubicBezTo>
                  <a:pt x="2829531" y="1354318"/>
                  <a:pt x="2865633" y="1352658"/>
                  <a:pt x="2933932" y="1333144"/>
                </a:cubicBezTo>
                <a:cubicBezTo>
                  <a:pt x="2962528" y="1324974"/>
                  <a:pt x="2990458" y="1314394"/>
                  <a:pt x="3019390" y="1307506"/>
                </a:cubicBezTo>
                <a:cubicBezTo>
                  <a:pt x="3284096" y="1244481"/>
                  <a:pt x="3862009" y="1274487"/>
                  <a:pt x="3916698" y="1273323"/>
                </a:cubicBezTo>
                <a:cubicBezTo>
                  <a:pt x="4019248" y="1276172"/>
                  <a:pt x="4121886" y="1276746"/>
                  <a:pt x="4224347" y="1281869"/>
                </a:cubicBezTo>
                <a:cubicBezTo>
                  <a:pt x="4270977" y="1284201"/>
                  <a:pt x="4250796" y="1295093"/>
                  <a:pt x="4292713" y="1316052"/>
                </a:cubicBezTo>
                <a:cubicBezTo>
                  <a:pt x="4303218" y="1321305"/>
                  <a:pt x="4315603" y="1321371"/>
                  <a:pt x="4326896" y="1324598"/>
                </a:cubicBezTo>
                <a:cubicBezTo>
                  <a:pt x="4335558" y="1327073"/>
                  <a:pt x="4343740" y="1331190"/>
                  <a:pt x="4352534" y="1333144"/>
                </a:cubicBezTo>
                <a:cubicBezTo>
                  <a:pt x="4369449" y="1336903"/>
                  <a:pt x="4386761" y="1338589"/>
                  <a:pt x="4403809" y="1341689"/>
                </a:cubicBezTo>
                <a:cubicBezTo>
                  <a:pt x="4418100" y="1344287"/>
                  <a:pt x="4432295" y="1347386"/>
                  <a:pt x="4446538" y="1350235"/>
                </a:cubicBezTo>
                <a:cubicBezTo>
                  <a:pt x="4497813" y="1347386"/>
                  <a:pt x="4549347" y="1347575"/>
                  <a:pt x="4600362" y="1341689"/>
                </a:cubicBezTo>
                <a:cubicBezTo>
                  <a:pt x="4623697" y="1338997"/>
                  <a:pt x="4645558" y="1328460"/>
                  <a:pt x="4668728" y="1324598"/>
                </a:cubicBezTo>
                <a:lnTo>
                  <a:pt x="4720003" y="1316052"/>
                </a:lnTo>
                <a:cubicBezTo>
                  <a:pt x="4731397" y="1310355"/>
                  <a:pt x="4743125" y="1305280"/>
                  <a:pt x="4754186" y="1298960"/>
                </a:cubicBezTo>
                <a:cubicBezTo>
                  <a:pt x="4763103" y="1293864"/>
                  <a:pt x="4770438" y="1286040"/>
                  <a:pt x="4779823" y="1281869"/>
                </a:cubicBezTo>
                <a:cubicBezTo>
                  <a:pt x="4796286" y="1274552"/>
                  <a:pt x="4816107" y="1274770"/>
                  <a:pt x="4831098" y="1264777"/>
                </a:cubicBezTo>
                <a:cubicBezTo>
                  <a:pt x="4839644" y="1259080"/>
                  <a:pt x="4848846" y="1254261"/>
                  <a:pt x="4856736" y="1247686"/>
                </a:cubicBezTo>
                <a:cubicBezTo>
                  <a:pt x="4866020" y="1239949"/>
                  <a:pt x="4872317" y="1228752"/>
                  <a:pt x="4882373" y="1222048"/>
                </a:cubicBezTo>
                <a:cubicBezTo>
                  <a:pt x="4889868" y="1217051"/>
                  <a:pt x="4899464" y="1216351"/>
                  <a:pt x="4908010" y="1213502"/>
                </a:cubicBezTo>
                <a:cubicBezTo>
                  <a:pt x="4916556" y="1204956"/>
                  <a:pt x="4925911" y="1197149"/>
                  <a:pt x="4933648" y="1187865"/>
                </a:cubicBezTo>
                <a:cubicBezTo>
                  <a:pt x="4948745" y="1169749"/>
                  <a:pt x="4957384" y="1148937"/>
                  <a:pt x="4967831" y="1128044"/>
                </a:cubicBezTo>
                <a:cubicBezTo>
                  <a:pt x="4970680" y="1105255"/>
                  <a:pt x="4974092" y="1082530"/>
                  <a:pt x="4976377" y="1059678"/>
                </a:cubicBezTo>
                <a:cubicBezTo>
                  <a:pt x="4979790" y="1025547"/>
                  <a:pt x="4981818" y="991290"/>
                  <a:pt x="4984923" y="957129"/>
                </a:cubicBezTo>
                <a:cubicBezTo>
                  <a:pt x="4987515" y="928619"/>
                  <a:pt x="4990620" y="900157"/>
                  <a:pt x="4993468" y="871671"/>
                </a:cubicBezTo>
                <a:cubicBezTo>
                  <a:pt x="4990620" y="763424"/>
                  <a:pt x="4989954" y="655098"/>
                  <a:pt x="4984923" y="546930"/>
                </a:cubicBezTo>
                <a:cubicBezTo>
                  <a:pt x="4984248" y="532421"/>
                  <a:pt x="4978975" y="518492"/>
                  <a:pt x="4976377" y="504201"/>
                </a:cubicBezTo>
                <a:cubicBezTo>
                  <a:pt x="4973277" y="487153"/>
                  <a:pt x="4970680" y="470018"/>
                  <a:pt x="4967831" y="452927"/>
                </a:cubicBezTo>
                <a:cubicBezTo>
                  <a:pt x="4964982" y="398804"/>
                  <a:pt x="4966608" y="344258"/>
                  <a:pt x="4959285" y="290557"/>
                </a:cubicBezTo>
                <a:cubicBezTo>
                  <a:pt x="4956690" y="271530"/>
                  <a:pt x="4930547" y="255459"/>
                  <a:pt x="4916556" y="247828"/>
                </a:cubicBezTo>
                <a:cubicBezTo>
                  <a:pt x="4894188" y="235627"/>
                  <a:pt x="4869390" y="227776"/>
                  <a:pt x="4848190" y="213644"/>
                </a:cubicBezTo>
                <a:cubicBezTo>
                  <a:pt x="4820100" y="194919"/>
                  <a:pt x="4827872" y="196852"/>
                  <a:pt x="4796915" y="188007"/>
                </a:cubicBezTo>
                <a:cubicBezTo>
                  <a:pt x="4785622" y="184780"/>
                  <a:pt x="4774473" y="179774"/>
                  <a:pt x="4762732" y="179461"/>
                </a:cubicBezTo>
                <a:cubicBezTo>
                  <a:pt x="4560533" y="174069"/>
                  <a:pt x="4358231" y="173764"/>
                  <a:pt x="4155981" y="170915"/>
                </a:cubicBezTo>
                <a:lnTo>
                  <a:pt x="4044885" y="162370"/>
                </a:lnTo>
                <a:cubicBezTo>
                  <a:pt x="4019196" y="160035"/>
                  <a:pt x="3992720" y="161103"/>
                  <a:pt x="3967973" y="153824"/>
                </a:cubicBezTo>
                <a:cubicBezTo>
                  <a:pt x="3943530" y="146635"/>
                  <a:pt x="3923263" y="129104"/>
                  <a:pt x="3899607" y="119641"/>
                </a:cubicBezTo>
                <a:cubicBezTo>
                  <a:pt x="3879981" y="111790"/>
                  <a:pt x="3788794" y="89801"/>
                  <a:pt x="3771420" y="85458"/>
                </a:cubicBezTo>
                <a:cubicBezTo>
                  <a:pt x="3754328" y="76912"/>
                  <a:pt x="3738104" y="66351"/>
                  <a:pt x="3720145" y="59820"/>
                </a:cubicBezTo>
                <a:cubicBezTo>
                  <a:pt x="3706494" y="54856"/>
                  <a:pt x="3691743" y="53662"/>
                  <a:pt x="3677416" y="51274"/>
                </a:cubicBezTo>
                <a:cubicBezTo>
                  <a:pt x="3644633" y="45810"/>
                  <a:pt x="3599450" y="41282"/>
                  <a:pt x="3566321" y="34183"/>
                </a:cubicBezTo>
                <a:cubicBezTo>
                  <a:pt x="3543352" y="29261"/>
                  <a:pt x="3520743" y="22788"/>
                  <a:pt x="3497954" y="17091"/>
                </a:cubicBezTo>
                <a:cubicBezTo>
                  <a:pt x="3455033" y="6361"/>
                  <a:pt x="3474912" y="12259"/>
                  <a:pt x="3438134" y="0"/>
                </a:cubicBezTo>
                <a:cubicBezTo>
                  <a:pt x="3378313" y="5697"/>
                  <a:pt x="3318335" y="9932"/>
                  <a:pt x="3258672" y="17091"/>
                </a:cubicBezTo>
                <a:cubicBezTo>
                  <a:pt x="3218211" y="21946"/>
                  <a:pt x="3233744" y="26429"/>
                  <a:pt x="3198852" y="34183"/>
                </a:cubicBezTo>
                <a:cubicBezTo>
                  <a:pt x="3155478" y="43822"/>
                  <a:pt x="3105109" y="46975"/>
                  <a:pt x="3062119" y="51274"/>
                </a:cubicBezTo>
                <a:cubicBezTo>
                  <a:pt x="3053573" y="54123"/>
                  <a:pt x="3045143" y="57345"/>
                  <a:pt x="3036481" y="59820"/>
                </a:cubicBezTo>
                <a:cubicBezTo>
                  <a:pt x="3025188" y="63047"/>
                  <a:pt x="3013203" y="64004"/>
                  <a:pt x="3002298" y="68366"/>
                </a:cubicBezTo>
                <a:cubicBezTo>
                  <a:pt x="2946636" y="90631"/>
                  <a:pt x="2951888" y="96903"/>
                  <a:pt x="2899749" y="128187"/>
                </a:cubicBezTo>
                <a:cubicBezTo>
                  <a:pt x="2868058" y="147202"/>
                  <a:pt x="2821088" y="162806"/>
                  <a:pt x="2788653" y="170915"/>
                </a:cubicBezTo>
                <a:cubicBezTo>
                  <a:pt x="2757949" y="178591"/>
                  <a:pt x="2736122" y="185014"/>
                  <a:pt x="2703195" y="188007"/>
                </a:cubicBezTo>
                <a:cubicBezTo>
                  <a:pt x="2657716" y="192142"/>
                  <a:pt x="2611984" y="192911"/>
                  <a:pt x="2566463" y="196553"/>
                </a:cubicBezTo>
                <a:cubicBezTo>
                  <a:pt x="2540750" y="198610"/>
                  <a:pt x="2515188" y="202250"/>
                  <a:pt x="2489551" y="205099"/>
                </a:cubicBezTo>
                <a:cubicBezTo>
                  <a:pt x="2398904" y="227760"/>
                  <a:pt x="2444493" y="219276"/>
                  <a:pt x="2352818" y="230736"/>
                </a:cubicBezTo>
                <a:cubicBezTo>
                  <a:pt x="2304894" y="246711"/>
                  <a:pt x="2335926" y="237095"/>
                  <a:pt x="2258814" y="256373"/>
                </a:cubicBezTo>
                <a:cubicBezTo>
                  <a:pt x="2247420" y="259222"/>
                  <a:pt x="2235773" y="261205"/>
                  <a:pt x="2224631" y="264919"/>
                </a:cubicBezTo>
                <a:cubicBezTo>
                  <a:pt x="2216085" y="267768"/>
                  <a:pt x="2207274" y="269917"/>
                  <a:pt x="2198994" y="273465"/>
                </a:cubicBezTo>
                <a:cubicBezTo>
                  <a:pt x="2187284" y="278483"/>
                  <a:pt x="2176739" y="286084"/>
                  <a:pt x="2164810" y="290557"/>
                </a:cubicBezTo>
                <a:cubicBezTo>
                  <a:pt x="2153813" y="294681"/>
                  <a:pt x="2142021" y="296254"/>
                  <a:pt x="2130627" y="299102"/>
                </a:cubicBezTo>
                <a:cubicBezTo>
                  <a:pt x="2057164" y="348079"/>
                  <a:pt x="2150107" y="289363"/>
                  <a:pt x="2079352" y="324740"/>
                </a:cubicBezTo>
                <a:cubicBezTo>
                  <a:pt x="1999286" y="364772"/>
                  <a:pt x="2074379" y="338202"/>
                  <a:pt x="1993895" y="367469"/>
                </a:cubicBezTo>
                <a:cubicBezTo>
                  <a:pt x="1976964" y="373626"/>
                  <a:pt x="1959712" y="378863"/>
                  <a:pt x="1942620" y="384560"/>
                </a:cubicBezTo>
                <a:cubicBezTo>
                  <a:pt x="1934074" y="387409"/>
                  <a:pt x="1924706" y="388471"/>
                  <a:pt x="1916982" y="393106"/>
                </a:cubicBezTo>
                <a:cubicBezTo>
                  <a:pt x="1900503" y="402994"/>
                  <a:pt x="1833828" y="442078"/>
                  <a:pt x="1822979" y="452927"/>
                </a:cubicBezTo>
                <a:cubicBezTo>
                  <a:pt x="1814433" y="461473"/>
                  <a:pt x="1807176" y="471539"/>
                  <a:pt x="1797341" y="478564"/>
                </a:cubicBezTo>
                <a:cubicBezTo>
                  <a:pt x="1778858" y="491766"/>
                  <a:pt x="1758446" y="497227"/>
                  <a:pt x="1737521" y="504201"/>
                </a:cubicBezTo>
                <a:cubicBezTo>
                  <a:pt x="1728975" y="518444"/>
                  <a:pt x="1723628" y="535185"/>
                  <a:pt x="1711883" y="546930"/>
                </a:cubicBezTo>
                <a:cubicBezTo>
                  <a:pt x="1691701" y="567112"/>
                  <a:pt x="1668495" y="572788"/>
                  <a:pt x="1643517" y="581114"/>
                </a:cubicBezTo>
                <a:cubicBezTo>
                  <a:pt x="1641552" y="582588"/>
                  <a:pt x="1592026" y="620719"/>
                  <a:pt x="1583696" y="623843"/>
                </a:cubicBezTo>
                <a:cubicBezTo>
                  <a:pt x="1570933" y="628629"/>
                  <a:pt x="1499280" y="638537"/>
                  <a:pt x="1489693" y="640934"/>
                </a:cubicBezTo>
                <a:cubicBezTo>
                  <a:pt x="1472215" y="645304"/>
                  <a:pt x="1455799" y="653286"/>
                  <a:pt x="1438418" y="658026"/>
                </a:cubicBezTo>
                <a:cubicBezTo>
                  <a:pt x="1424405" y="661848"/>
                  <a:pt x="1409780" y="663049"/>
                  <a:pt x="1395689" y="666572"/>
                </a:cubicBezTo>
                <a:cubicBezTo>
                  <a:pt x="1386950" y="668757"/>
                  <a:pt x="1378791" y="672932"/>
                  <a:pt x="1370052" y="675117"/>
                </a:cubicBezTo>
                <a:cubicBezTo>
                  <a:pt x="1355961" y="678640"/>
                  <a:pt x="1341566" y="680814"/>
                  <a:pt x="1327323" y="683663"/>
                </a:cubicBezTo>
                <a:cubicBezTo>
                  <a:pt x="1267922" y="723264"/>
                  <a:pt x="1342585" y="676031"/>
                  <a:pt x="1258956" y="717846"/>
                </a:cubicBezTo>
                <a:cubicBezTo>
                  <a:pt x="1249770" y="722439"/>
                  <a:pt x="1242704" y="730767"/>
                  <a:pt x="1233319" y="734938"/>
                </a:cubicBezTo>
                <a:cubicBezTo>
                  <a:pt x="1216856" y="742255"/>
                  <a:pt x="1199136" y="746333"/>
                  <a:pt x="1182044" y="752030"/>
                </a:cubicBezTo>
                <a:lnTo>
                  <a:pt x="1156407" y="760575"/>
                </a:lnTo>
                <a:cubicBezTo>
                  <a:pt x="1147861" y="769121"/>
                  <a:pt x="1140825" y="779509"/>
                  <a:pt x="1130769" y="786213"/>
                </a:cubicBezTo>
                <a:cubicBezTo>
                  <a:pt x="1123274" y="791210"/>
                  <a:pt x="1113793" y="792283"/>
                  <a:pt x="1105132" y="794758"/>
                </a:cubicBezTo>
                <a:cubicBezTo>
                  <a:pt x="1030036" y="816213"/>
                  <a:pt x="1106768" y="791364"/>
                  <a:pt x="1045311" y="811850"/>
                </a:cubicBezTo>
                <a:cubicBezTo>
                  <a:pt x="1023703" y="826256"/>
                  <a:pt x="1019310" y="832433"/>
                  <a:pt x="994037" y="837487"/>
                </a:cubicBezTo>
                <a:cubicBezTo>
                  <a:pt x="988450" y="838604"/>
                  <a:pt x="982642" y="837487"/>
                  <a:pt x="976945" y="837487"/>
                </a:cubicBezTo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5221760" y="1851746"/>
            <a:ext cx="3381228" cy="1361230"/>
          </a:xfrm>
          <a:custGeom>
            <a:avLst/>
            <a:gdLst>
              <a:gd name="connsiteX0" fmla="*/ 304733 w 3381228"/>
              <a:gd name="connsiteY0" fmla="*/ 196553 h 2521010"/>
              <a:gd name="connsiteX1" fmla="*/ 304733 w 3381228"/>
              <a:gd name="connsiteY1" fmla="*/ 196553 h 2521010"/>
              <a:gd name="connsiteX2" fmla="*/ 219275 w 3381228"/>
              <a:gd name="connsiteY2" fmla="*/ 230737 h 2521010"/>
              <a:gd name="connsiteX3" fmla="*/ 193638 w 3381228"/>
              <a:gd name="connsiteY3" fmla="*/ 239282 h 2521010"/>
              <a:gd name="connsiteX4" fmla="*/ 150909 w 3381228"/>
              <a:gd name="connsiteY4" fmla="*/ 273466 h 2521010"/>
              <a:gd name="connsiteX5" fmla="*/ 116726 w 3381228"/>
              <a:gd name="connsiteY5" fmla="*/ 290557 h 2521010"/>
              <a:gd name="connsiteX6" fmla="*/ 91088 w 3381228"/>
              <a:gd name="connsiteY6" fmla="*/ 307649 h 2521010"/>
              <a:gd name="connsiteX7" fmla="*/ 73997 w 3381228"/>
              <a:gd name="connsiteY7" fmla="*/ 350378 h 2521010"/>
              <a:gd name="connsiteX8" fmla="*/ 39813 w 3381228"/>
              <a:gd name="connsiteY8" fmla="*/ 410198 h 2521010"/>
              <a:gd name="connsiteX9" fmla="*/ 22722 w 3381228"/>
              <a:gd name="connsiteY9" fmla="*/ 435836 h 2521010"/>
              <a:gd name="connsiteX10" fmla="*/ 14176 w 3381228"/>
              <a:gd name="connsiteY10" fmla="*/ 461473 h 2521010"/>
              <a:gd name="connsiteX11" fmla="*/ 14176 w 3381228"/>
              <a:gd name="connsiteY11" fmla="*/ 828942 h 2521010"/>
              <a:gd name="connsiteX12" fmla="*/ 39813 w 3381228"/>
              <a:gd name="connsiteY12" fmla="*/ 863125 h 2521010"/>
              <a:gd name="connsiteX13" fmla="*/ 56905 w 3381228"/>
              <a:gd name="connsiteY13" fmla="*/ 897309 h 2521010"/>
              <a:gd name="connsiteX14" fmla="*/ 82542 w 3381228"/>
              <a:gd name="connsiteY14" fmla="*/ 957129 h 2521010"/>
              <a:gd name="connsiteX15" fmla="*/ 133817 w 3381228"/>
              <a:gd name="connsiteY15" fmla="*/ 1025495 h 2521010"/>
              <a:gd name="connsiteX16" fmla="*/ 150909 w 3381228"/>
              <a:gd name="connsiteY16" fmla="*/ 1059679 h 2521010"/>
              <a:gd name="connsiteX17" fmla="*/ 176546 w 3381228"/>
              <a:gd name="connsiteY17" fmla="*/ 1102408 h 2521010"/>
              <a:gd name="connsiteX18" fmla="*/ 202184 w 3381228"/>
              <a:gd name="connsiteY18" fmla="*/ 1153682 h 2521010"/>
              <a:gd name="connsiteX19" fmla="*/ 253458 w 3381228"/>
              <a:gd name="connsiteY19" fmla="*/ 1213503 h 2521010"/>
              <a:gd name="connsiteX20" fmla="*/ 296187 w 3381228"/>
              <a:gd name="connsiteY20" fmla="*/ 1290415 h 2521010"/>
              <a:gd name="connsiteX21" fmla="*/ 356008 w 3381228"/>
              <a:gd name="connsiteY21" fmla="*/ 1350236 h 2521010"/>
              <a:gd name="connsiteX22" fmla="*/ 424374 w 3381228"/>
              <a:gd name="connsiteY22" fmla="*/ 1444239 h 2521010"/>
              <a:gd name="connsiteX23" fmla="*/ 526924 w 3381228"/>
              <a:gd name="connsiteY23" fmla="*/ 1529697 h 2521010"/>
              <a:gd name="connsiteX24" fmla="*/ 578199 w 3381228"/>
              <a:gd name="connsiteY24" fmla="*/ 1563881 h 2521010"/>
              <a:gd name="connsiteX25" fmla="*/ 638019 w 3381228"/>
              <a:gd name="connsiteY25" fmla="*/ 1623701 h 2521010"/>
              <a:gd name="connsiteX26" fmla="*/ 689294 w 3381228"/>
              <a:gd name="connsiteY26" fmla="*/ 1666430 h 2521010"/>
              <a:gd name="connsiteX27" fmla="*/ 757660 w 3381228"/>
              <a:gd name="connsiteY27" fmla="*/ 1743342 h 2521010"/>
              <a:gd name="connsiteX28" fmla="*/ 774752 w 3381228"/>
              <a:gd name="connsiteY28" fmla="*/ 1777525 h 2521010"/>
              <a:gd name="connsiteX29" fmla="*/ 877301 w 3381228"/>
              <a:gd name="connsiteY29" fmla="*/ 1837346 h 2521010"/>
              <a:gd name="connsiteX30" fmla="*/ 928576 w 3381228"/>
              <a:gd name="connsiteY30" fmla="*/ 1880075 h 2521010"/>
              <a:gd name="connsiteX31" fmla="*/ 1031126 w 3381228"/>
              <a:gd name="connsiteY31" fmla="*/ 1931350 h 2521010"/>
              <a:gd name="connsiteX32" fmla="*/ 1065309 w 3381228"/>
              <a:gd name="connsiteY32" fmla="*/ 1948441 h 2521010"/>
              <a:gd name="connsiteX33" fmla="*/ 1116584 w 3381228"/>
              <a:gd name="connsiteY33" fmla="*/ 1956987 h 2521010"/>
              <a:gd name="connsiteX34" fmla="*/ 1210587 w 3381228"/>
              <a:gd name="connsiteY34" fmla="*/ 1991170 h 2521010"/>
              <a:gd name="connsiteX35" fmla="*/ 1287499 w 3381228"/>
              <a:gd name="connsiteY35" fmla="*/ 2008262 h 2521010"/>
              <a:gd name="connsiteX36" fmla="*/ 1355866 w 3381228"/>
              <a:gd name="connsiteY36" fmla="*/ 2025353 h 2521010"/>
              <a:gd name="connsiteX37" fmla="*/ 1407141 w 3381228"/>
              <a:gd name="connsiteY37" fmla="*/ 2033899 h 2521010"/>
              <a:gd name="connsiteX38" fmla="*/ 1441324 w 3381228"/>
              <a:gd name="connsiteY38" fmla="*/ 2042445 h 2521010"/>
              <a:gd name="connsiteX39" fmla="*/ 1672060 w 3381228"/>
              <a:gd name="connsiteY39" fmla="*/ 2059537 h 2521010"/>
              <a:gd name="connsiteX40" fmla="*/ 1731881 w 3381228"/>
              <a:gd name="connsiteY40" fmla="*/ 2085174 h 2521010"/>
              <a:gd name="connsiteX41" fmla="*/ 1825885 w 3381228"/>
              <a:gd name="connsiteY41" fmla="*/ 2110811 h 2521010"/>
              <a:gd name="connsiteX42" fmla="*/ 1851522 w 3381228"/>
              <a:gd name="connsiteY42" fmla="*/ 2127903 h 2521010"/>
              <a:gd name="connsiteX43" fmla="*/ 1885705 w 3381228"/>
              <a:gd name="connsiteY43" fmla="*/ 2144995 h 2521010"/>
              <a:gd name="connsiteX44" fmla="*/ 1919888 w 3381228"/>
              <a:gd name="connsiteY44" fmla="*/ 2170632 h 2521010"/>
              <a:gd name="connsiteX45" fmla="*/ 2039529 w 3381228"/>
              <a:gd name="connsiteY45" fmla="*/ 2221907 h 2521010"/>
              <a:gd name="connsiteX46" fmla="*/ 2142079 w 3381228"/>
              <a:gd name="connsiteY46" fmla="*/ 2238998 h 2521010"/>
              <a:gd name="connsiteX47" fmla="*/ 2176262 w 3381228"/>
              <a:gd name="connsiteY47" fmla="*/ 2273181 h 2521010"/>
              <a:gd name="connsiteX48" fmla="*/ 2210445 w 3381228"/>
              <a:gd name="connsiteY48" fmla="*/ 2290273 h 2521010"/>
              <a:gd name="connsiteX49" fmla="*/ 2270266 w 3381228"/>
              <a:gd name="connsiteY49" fmla="*/ 2315910 h 2521010"/>
              <a:gd name="connsiteX50" fmla="*/ 2321541 w 3381228"/>
              <a:gd name="connsiteY50" fmla="*/ 2350094 h 2521010"/>
              <a:gd name="connsiteX51" fmla="*/ 2424090 w 3381228"/>
              <a:gd name="connsiteY51" fmla="*/ 2435552 h 2521010"/>
              <a:gd name="connsiteX52" fmla="*/ 2492456 w 3381228"/>
              <a:gd name="connsiteY52" fmla="*/ 2469735 h 2521010"/>
              <a:gd name="connsiteX53" fmla="*/ 2501002 w 3381228"/>
              <a:gd name="connsiteY53" fmla="*/ 2495372 h 2521010"/>
              <a:gd name="connsiteX54" fmla="*/ 2526640 w 3381228"/>
              <a:gd name="connsiteY54" fmla="*/ 2503918 h 2521010"/>
              <a:gd name="connsiteX55" fmla="*/ 2552277 w 3381228"/>
              <a:gd name="connsiteY55" fmla="*/ 2521010 h 2521010"/>
              <a:gd name="connsiteX56" fmla="*/ 2859926 w 3381228"/>
              <a:gd name="connsiteY56" fmla="*/ 2512464 h 2521010"/>
              <a:gd name="connsiteX57" fmla="*/ 2945384 w 3381228"/>
              <a:gd name="connsiteY57" fmla="*/ 2461189 h 2521010"/>
              <a:gd name="connsiteX58" fmla="*/ 2979567 w 3381228"/>
              <a:gd name="connsiteY58" fmla="*/ 2444097 h 2521010"/>
              <a:gd name="connsiteX59" fmla="*/ 3005204 w 3381228"/>
              <a:gd name="connsiteY59" fmla="*/ 2427006 h 2521010"/>
              <a:gd name="connsiteX60" fmla="*/ 3030842 w 3381228"/>
              <a:gd name="connsiteY60" fmla="*/ 2418460 h 2521010"/>
              <a:gd name="connsiteX61" fmla="*/ 3090662 w 3381228"/>
              <a:gd name="connsiteY61" fmla="*/ 2375731 h 2521010"/>
              <a:gd name="connsiteX62" fmla="*/ 3124845 w 3381228"/>
              <a:gd name="connsiteY62" fmla="*/ 2333002 h 2521010"/>
              <a:gd name="connsiteX63" fmla="*/ 3227395 w 3381228"/>
              <a:gd name="connsiteY63" fmla="*/ 2213361 h 2521010"/>
              <a:gd name="connsiteX64" fmla="*/ 3295761 w 3381228"/>
              <a:gd name="connsiteY64" fmla="*/ 2153540 h 2521010"/>
              <a:gd name="connsiteX65" fmla="*/ 3329944 w 3381228"/>
              <a:gd name="connsiteY65" fmla="*/ 2102266 h 2521010"/>
              <a:gd name="connsiteX66" fmla="*/ 3364128 w 3381228"/>
              <a:gd name="connsiteY66" fmla="*/ 2042445 h 2521010"/>
              <a:gd name="connsiteX67" fmla="*/ 3381219 w 3381228"/>
              <a:gd name="connsiteY67" fmla="*/ 1862983 h 2521010"/>
              <a:gd name="connsiteX68" fmla="*/ 3372673 w 3381228"/>
              <a:gd name="connsiteY68" fmla="*/ 1794617 h 2521010"/>
              <a:gd name="connsiteX69" fmla="*/ 3312853 w 3381228"/>
              <a:gd name="connsiteY69" fmla="*/ 1726251 h 2521010"/>
              <a:gd name="connsiteX70" fmla="*/ 3244486 w 3381228"/>
              <a:gd name="connsiteY70" fmla="*/ 1700613 h 2521010"/>
              <a:gd name="connsiteX71" fmla="*/ 3210303 w 3381228"/>
              <a:gd name="connsiteY71" fmla="*/ 1674976 h 2521010"/>
              <a:gd name="connsiteX72" fmla="*/ 3184666 w 3381228"/>
              <a:gd name="connsiteY72" fmla="*/ 1657884 h 2521010"/>
              <a:gd name="connsiteX73" fmla="*/ 3030842 w 3381228"/>
              <a:gd name="connsiteY73" fmla="*/ 1649338 h 2521010"/>
              <a:gd name="connsiteX74" fmla="*/ 2996658 w 3381228"/>
              <a:gd name="connsiteY74" fmla="*/ 1632247 h 2521010"/>
              <a:gd name="connsiteX75" fmla="*/ 2971021 w 3381228"/>
              <a:gd name="connsiteY75" fmla="*/ 1615155 h 2521010"/>
              <a:gd name="connsiteX76" fmla="*/ 2945384 w 3381228"/>
              <a:gd name="connsiteY76" fmla="*/ 1606610 h 2521010"/>
              <a:gd name="connsiteX77" fmla="*/ 2919746 w 3381228"/>
              <a:gd name="connsiteY77" fmla="*/ 1589518 h 2521010"/>
              <a:gd name="connsiteX78" fmla="*/ 2911200 w 3381228"/>
              <a:gd name="connsiteY78" fmla="*/ 1521152 h 2521010"/>
              <a:gd name="connsiteX79" fmla="*/ 2894109 w 3381228"/>
              <a:gd name="connsiteY79" fmla="*/ 1452785 h 2521010"/>
              <a:gd name="connsiteX80" fmla="*/ 2902655 w 3381228"/>
              <a:gd name="connsiteY80" fmla="*/ 1170774 h 2521010"/>
              <a:gd name="connsiteX81" fmla="*/ 2919746 w 3381228"/>
              <a:gd name="connsiteY81" fmla="*/ 1076770 h 2521010"/>
              <a:gd name="connsiteX82" fmla="*/ 2928292 w 3381228"/>
              <a:gd name="connsiteY82" fmla="*/ 1025495 h 2521010"/>
              <a:gd name="connsiteX83" fmla="*/ 2936838 w 3381228"/>
              <a:gd name="connsiteY83" fmla="*/ 965675 h 2521010"/>
              <a:gd name="connsiteX84" fmla="*/ 2962475 w 3381228"/>
              <a:gd name="connsiteY84" fmla="*/ 931492 h 2521010"/>
              <a:gd name="connsiteX85" fmla="*/ 2988113 w 3381228"/>
              <a:gd name="connsiteY85" fmla="*/ 777667 h 2521010"/>
              <a:gd name="connsiteX86" fmla="*/ 2996658 w 3381228"/>
              <a:gd name="connsiteY86" fmla="*/ 546931 h 2521010"/>
              <a:gd name="connsiteX87" fmla="*/ 2979567 w 3381228"/>
              <a:gd name="connsiteY87" fmla="*/ 264920 h 2521010"/>
              <a:gd name="connsiteX88" fmla="*/ 2971021 w 3381228"/>
              <a:gd name="connsiteY88" fmla="*/ 239282 h 2521010"/>
              <a:gd name="connsiteX89" fmla="*/ 2953929 w 3381228"/>
              <a:gd name="connsiteY89" fmla="*/ 205099 h 2521010"/>
              <a:gd name="connsiteX90" fmla="*/ 2945384 w 3381228"/>
              <a:gd name="connsiteY90" fmla="*/ 179462 h 2521010"/>
              <a:gd name="connsiteX91" fmla="*/ 2902655 w 3381228"/>
              <a:gd name="connsiteY91" fmla="*/ 119641 h 2521010"/>
              <a:gd name="connsiteX92" fmla="*/ 2868471 w 3381228"/>
              <a:gd name="connsiteY92" fmla="*/ 111095 h 2521010"/>
              <a:gd name="connsiteX93" fmla="*/ 2834288 w 3381228"/>
              <a:gd name="connsiteY93" fmla="*/ 85458 h 2521010"/>
              <a:gd name="connsiteX94" fmla="*/ 2774468 w 3381228"/>
              <a:gd name="connsiteY94" fmla="*/ 59821 h 2521010"/>
              <a:gd name="connsiteX95" fmla="*/ 2706101 w 3381228"/>
              <a:gd name="connsiteY95" fmla="*/ 25638 h 2521010"/>
              <a:gd name="connsiteX96" fmla="*/ 2603552 w 3381228"/>
              <a:gd name="connsiteY96" fmla="*/ 34183 h 2521010"/>
              <a:gd name="connsiteX97" fmla="*/ 2535185 w 3381228"/>
              <a:gd name="connsiteY97" fmla="*/ 59821 h 2521010"/>
              <a:gd name="connsiteX98" fmla="*/ 2449728 w 3381228"/>
              <a:gd name="connsiteY98" fmla="*/ 68367 h 2521010"/>
              <a:gd name="connsiteX99" fmla="*/ 2330086 w 3381228"/>
              <a:gd name="connsiteY99" fmla="*/ 94004 h 2521010"/>
              <a:gd name="connsiteX100" fmla="*/ 2227537 w 3381228"/>
              <a:gd name="connsiteY100" fmla="*/ 119641 h 2521010"/>
              <a:gd name="connsiteX101" fmla="*/ 2124987 w 3381228"/>
              <a:gd name="connsiteY101" fmla="*/ 136733 h 2521010"/>
              <a:gd name="connsiteX102" fmla="*/ 1706243 w 3381228"/>
              <a:gd name="connsiteY102" fmla="*/ 111095 h 2521010"/>
              <a:gd name="connsiteX103" fmla="*/ 1560965 w 3381228"/>
              <a:gd name="connsiteY103" fmla="*/ 94004 h 2521010"/>
              <a:gd name="connsiteX104" fmla="*/ 1449870 w 3381228"/>
              <a:gd name="connsiteY104" fmla="*/ 85458 h 2521010"/>
              <a:gd name="connsiteX105" fmla="*/ 1278954 w 3381228"/>
              <a:gd name="connsiteY105" fmla="*/ 68367 h 2521010"/>
              <a:gd name="connsiteX106" fmla="*/ 1193496 w 3381228"/>
              <a:gd name="connsiteY106" fmla="*/ 34183 h 2521010"/>
              <a:gd name="connsiteX107" fmla="*/ 1167858 w 3381228"/>
              <a:gd name="connsiteY107" fmla="*/ 25638 h 2521010"/>
              <a:gd name="connsiteX108" fmla="*/ 1133675 w 3381228"/>
              <a:gd name="connsiteY108" fmla="*/ 8546 h 2521010"/>
              <a:gd name="connsiteX109" fmla="*/ 1082400 w 3381228"/>
              <a:gd name="connsiteY109" fmla="*/ 0 h 2521010"/>
              <a:gd name="connsiteX110" fmla="*/ 851664 w 3381228"/>
              <a:gd name="connsiteY110" fmla="*/ 8546 h 2521010"/>
              <a:gd name="connsiteX111" fmla="*/ 826027 w 3381228"/>
              <a:gd name="connsiteY111" fmla="*/ 17092 h 2521010"/>
              <a:gd name="connsiteX112" fmla="*/ 757660 w 3381228"/>
              <a:gd name="connsiteY112" fmla="*/ 34183 h 2521010"/>
              <a:gd name="connsiteX113" fmla="*/ 655111 w 3381228"/>
              <a:gd name="connsiteY113" fmla="*/ 51275 h 2521010"/>
              <a:gd name="connsiteX114" fmla="*/ 620928 w 3381228"/>
              <a:gd name="connsiteY114" fmla="*/ 59821 h 2521010"/>
              <a:gd name="connsiteX115" fmla="*/ 561107 w 3381228"/>
              <a:gd name="connsiteY115" fmla="*/ 76912 h 2521010"/>
              <a:gd name="connsiteX116" fmla="*/ 509832 w 3381228"/>
              <a:gd name="connsiteY116" fmla="*/ 85458 h 2521010"/>
              <a:gd name="connsiteX117" fmla="*/ 484195 w 3381228"/>
              <a:gd name="connsiteY117" fmla="*/ 111095 h 2521010"/>
              <a:gd name="connsiteX118" fmla="*/ 467103 w 3381228"/>
              <a:gd name="connsiteY118" fmla="*/ 136733 h 2521010"/>
              <a:gd name="connsiteX119" fmla="*/ 441466 w 3381228"/>
              <a:gd name="connsiteY119" fmla="*/ 145279 h 2521010"/>
              <a:gd name="connsiteX120" fmla="*/ 415828 w 3381228"/>
              <a:gd name="connsiteY120" fmla="*/ 170916 h 2521010"/>
              <a:gd name="connsiteX121" fmla="*/ 304733 w 3381228"/>
              <a:gd name="connsiteY121" fmla="*/ 196553 h 2521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3381228" h="2521010">
                <a:moveTo>
                  <a:pt x="304733" y="196553"/>
                </a:moveTo>
                <a:lnTo>
                  <a:pt x="304733" y="196553"/>
                </a:lnTo>
                <a:lnTo>
                  <a:pt x="219275" y="230737"/>
                </a:lnTo>
                <a:cubicBezTo>
                  <a:pt x="210868" y="233971"/>
                  <a:pt x="201277" y="234508"/>
                  <a:pt x="193638" y="239282"/>
                </a:cubicBezTo>
                <a:cubicBezTo>
                  <a:pt x="178170" y="248949"/>
                  <a:pt x="166086" y="263348"/>
                  <a:pt x="150909" y="273466"/>
                </a:cubicBezTo>
                <a:cubicBezTo>
                  <a:pt x="140309" y="280532"/>
                  <a:pt x="127787" y="284237"/>
                  <a:pt x="116726" y="290557"/>
                </a:cubicBezTo>
                <a:cubicBezTo>
                  <a:pt x="107808" y="295653"/>
                  <a:pt x="99634" y="301952"/>
                  <a:pt x="91088" y="307649"/>
                </a:cubicBezTo>
                <a:cubicBezTo>
                  <a:pt x="85391" y="321892"/>
                  <a:pt x="80857" y="336657"/>
                  <a:pt x="73997" y="350378"/>
                </a:cubicBezTo>
                <a:cubicBezTo>
                  <a:pt x="63726" y="370919"/>
                  <a:pt x="51629" y="390505"/>
                  <a:pt x="39813" y="410198"/>
                </a:cubicBezTo>
                <a:cubicBezTo>
                  <a:pt x="34529" y="419005"/>
                  <a:pt x="27315" y="426649"/>
                  <a:pt x="22722" y="435836"/>
                </a:cubicBezTo>
                <a:cubicBezTo>
                  <a:pt x="18694" y="443893"/>
                  <a:pt x="17025" y="452927"/>
                  <a:pt x="14176" y="461473"/>
                </a:cubicBezTo>
                <a:cubicBezTo>
                  <a:pt x="-1790" y="605165"/>
                  <a:pt x="-7450" y="623493"/>
                  <a:pt x="14176" y="828942"/>
                </a:cubicBezTo>
                <a:cubicBezTo>
                  <a:pt x="15667" y="843107"/>
                  <a:pt x="32264" y="851047"/>
                  <a:pt x="39813" y="863125"/>
                </a:cubicBezTo>
                <a:cubicBezTo>
                  <a:pt x="46565" y="873928"/>
                  <a:pt x="51887" y="885599"/>
                  <a:pt x="56905" y="897309"/>
                </a:cubicBezTo>
                <a:cubicBezTo>
                  <a:pt x="70577" y="929209"/>
                  <a:pt x="59871" y="923123"/>
                  <a:pt x="82542" y="957129"/>
                </a:cubicBezTo>
                <a:cubicBezTo>
                  <a:pt x="115426" y="1006455"/>
                  <a:pt x="110953" y="985482"/>
                  <a:pt x="133817" y="1025495"/>
                </a:cubicBezTo>
                <a:cubicBezTo>
                  <a:pt x="140138" y="1036556"/>
                  <a:pt x="144722" y="1048543"/>
                  <a:pt x="150909" y="1059679"/>
                </a:cubicBezTo>
                <a:cubicBezTo>
                  <a:pt x="158975" y="1074199"/>
                  <a:pt x="168592" y="1087826"/>
                  <a:pt x="176546" y="1102408"/>
                </a:cubicBezTo>
                <a:cubicBezTo>
                  <a:pt x="185696" y="1119184"/>
                  <a:pt x="192353" y="1137296"/>
                  <a:pt x="202184" y="1153682"/>
                </a:cubicBezTo>
                <a:cubicBezTo>
                  <a:pt x="257092" y="1245195"/>
                  <a:pt x="199065" y="1137354"/>
                  <a:pt x="253458" y="1213503"/>
                </a:cubicBezTo>
                <a:cubicBezTo>
                  <a:pt x="293924" y="1270154"/>
                  <a:pt x="243206" y="1226837"/>
                  <a:pt x="296187" y="1290415"/>
                </a:cubicBezTo>
                <a:cubicBezTo>
                  <a:pt x="314240" y="1312079"/>
                  <a:pt x="341499" y="1326055"/>
                  <a:pt x="356008" y="1350236"/>
                </a:cubicBezTo>
                <a:cubicBezTo>
                  <a:pt x="378880" y="1388356"/>
                  <a:pt x="390047" y="1411932"/>
                  <a:pt x="424374" y="1444239"/>
                </a:cubicBezTo>
                <a:cubicBezTo>
                  <a:pt x="456777" y="1474735"/>
                  <a:pt x="489901" y="1505014"/>
                  <a:pt x="526924" y="1529697"/>
                </a:cubicBezTo>
                <a:cubicBezTo>
                  <a:pt x="544016" y="1541092"/>
                  <a:pt x="562518" y="1550612"/>
                  <a:pt x="578199" y="1563881"/>
                </a:cubicBezTo>
                <a:cubicBezTo>
                  <a:pt x="599726" y="1582096"/>
                  <a:pt x="617298" y="1604574"/>
                  <a:pt x="638019" y="1623701"/>
                </a:cubicBezTo>
                <a:cubicBezTo>
                  <a:pt x="654367" y="1638792"/>
                  <a:pt x="672757" y="1651547"/>
                  <a:pt x="689294" y="1666430"/>
                </a:cubicBezTo>
                <a:cubicBezTo>
                  <a:pt x="712240" y="1687081"/>
                  <a:pt x="740729" y="1717946"/>
                  <a:pt x="757660" y="1743342"/>
                </a:cubicBezTo>
                <a:cubicBezTo>
                  <a:pt x="764727" y="1753942"/>
                  <a:pt x="765744" y="1768517"/>
                  <a:pt x="774752" y="1777525"/>
                </a:cubicBezTo>
                <a:cubicBezTo>
                  <a:pt x="812190" y="1814963"/>
                  <a:pt x="835316" y="1809356"/>
                  <a:pt x="877301" y="1837346"/>
                </a:cubicBezTo>
                <a:cubicBezTo>
                  <a:pt x="895813" y="1849687"/>
                  <a:pt x="909592" y="1868474"/>
                  <a:pt x="928576" y="1880075"/>
                </a:cubicBezTo>
                <a:cubicBezTo>
                  <a:pt x="961187" y="1900004"/>
                  <a:pt x="996943" y="1914258"/>
                  <a:pt x="1031126" y="1931350"/>
                </a:cubicBezTo>
                <a:cubicBezTo>
                  <a:pt x="1042520" y="1937047"/>
                  <a:pt x="1052743" y="1946347"/>
                  <a:pt x="1065309" y="1948441"/>
                </a:cubicBezTo>
                <a:lnTo>
                  <a:pt x="1116584" y="1956987"/>
                </a:lnTo>
                <a:cubicBezTo>
                  <a:pt x="1157362" y="1973298"/>
                  <a:pt x="1166696" y="1978003"/>
                  <a:pt x="1210587" y="1991170"/>
                </a:cubicBezTo>
                <a:cubicBezTo>
                  <a:pt x="1243492" y="2001041"/>
                  <a:pt x="1252260" y="2000130"/>
                  <a:pt x="1287499" y="2008262"/>
                </a:cubicBezTo>
                <a:cubicBezTo>
                  <a:pt x="1310388" y="2013544"/>
                  <a:pt x="1332897" y="2020431"/>
                  <a:pt x="1355866" y="2025353"/>
                </a:cubicBezTo>
                <a:cubicBezTo>
                  <a:pt x="1372809" y="2028984"/>
                  <a:pt x="1390150" y="2030501"/>
                  <a:pt x="1407141" y="2033899"/>
                </a:cubicBezTo>
                <a:cubicBezTo>
                  <a:pt x="1418658" y="2036202"/>
                  <a:pt x="1429670" y="2040988"/>
                  <a:pt x="1441324" y="2042445"/>
                </a:cubicBezTo>
                <a:cubicBezTo>
                  <a:pt x="1482818" y="2047632"/>
                  <a:pt x="1639151" y="2057343"/>
                  <a:pt x="1672060" y="2059537"/>
                </a:cubicBezTo>
                <a:cubicBezTo>
                  <a:pt x="1724019" y="2094175"/>
                  <a:pt x="1668810" y="2061522"/>
                  <a:pt x="1731881" y="2085174"/>
                </a:cubicBezTo>
                <a:cubicBezTo>
                  <a:pt x="1812185" y="2115289"/>
                  <a:pt x="1709015" y="2094117"/>
                  <a:pt x="1825885" y="2110811"/>
                </a:cubicBezTo>
                <a:cubicBezTo>
                  <a:pt x="1834431" y="2116508"/>
                  <a:pt x="1842605" y="2122807"/>
                  <a:pt x="1851522" y="2127903"/>
                </a:cubicBezTo>
                <a:cubicBezTo>
                  <a:pt x="1862583" y="2134224"/>
                  <a:pt x="1874902" y="2138243"/>
                  <a:pt x="1885705" y="2144995"/>
                </a:cubicBezTo>
                <a:cubicBezTo>
                  <a:pt x="1897783" y="2152544"/>
                  <a:pt x="1907522" y="2163566"/>
                  <a:pt x="1919888" y="2170632"/>
                </a:cubicBezTo>
                <a:cubicBezTo>
                  <a:pt x="1969265" y="2198847"/>
                  <a:pt x="1991629" y="2212926"/>
                  <a:pt x="2039529" y="2221907"/>
                </a:cubicBezTo>
                <a:cubicBezTo>
                  <a:pt x="2073590" y="2228293"/>
                  <a:pt x="2142079" y="2238998"/>
                  <a:pt x="2142079" y="2238998"/>
                </a:cubicBezTo>
                <a:cubicBezTo>
                  <a:pt x="2153473" y="2250392"/>
                  <a:pt x="2163371" y="2263513"/>
                  <a:pt x="2176262" y="2273181"/>
                </a:cubicBezTo>
                <a:cubicBezTo>
                  <a:pt x="2186453" y="2280825"/>
                  <a:pt x="2199384" y="2283952"/>
                  <a:pt x="2210445" y="2290273"/>
                </a:cubicBezTo>
                <a:cubicBezTo>
                  <a:pt x="2256345" y="2316502"/>
                  <a:pt x="2214123" y="2301876"/>
                  <a:pt x="2270266" y="2315910"/>
                </a:cubicBezTo>
                <a:cubicBezTo>
                  <a:pt x="2287358" y="2327305"/>
                  <a:pt x="2307016" y="2335569"/>
                  <a:pt x="2321541" y="2350094"/>
                </a:cubicBezTo>
                <a:cubicBezTo>
                  <a:pt x="2377958" y="2406511"/>
                  <a:pt x="2366103" y="2404328"/>
                  <a:pt x="2424090" y="2435552"/>
                </a:cubicBezTo>
                <a:cubicBezTo>
                  <a:pt x="2446523" y="2447631"/>
                  <a:pt x="2492456" y="2469735"/>
                  <a:pt x="2492456" y="2469735"/>
                </a:cubicBezTo>
                <a:cubicBezTo>
                  <a:pt x="2495305" y="2478281"/>
                  <a:pt x="2494632" y="2489003"/>
                  <a:pt x="2501002" y="2495372"/>
                </a:cubicBezTo>
                <a:cubicBezTo>
                  <a:pt x="2507372" y="2501742"/>
                  <a:pt x="2518583" y="2499889"/>
                  <a:pt x="2526640" y="2503918"/>
                </a:cubicBezTo>
                <a:cubicBezTo>
                  <a:pt x="2535826" y="2508511"/>
                  <a:pt x="2543731" y="2515313"/>
                  <a:pt x="2552277" y="2521010"/>
                </a:cubicBezTo>
                <a:cubicBezTo>
                  <a:pt x="2654827" y="2518161"/>
                  <a:pt x="2757624" y="2520137"/>
                  <a:pt x="2859926" y="2512464"/>
                </a:cubicBezTo>
                <a:cubicBezTo>
                  <a:pt x="2874972" y="2511336"/>
                  <a:pt x="2943992" y="2461885"/>
                  <a:pt x="2945384" y="2461189"/>
                </a:cubicBezTo>
                <a:cubicBezTo>
                  <a:pt x="2956778" y="2455492"/>
                  <a:pt x="2968506" y="2450417"/>
                  <a:pt x="2979567" y="2444097"/>
                </a:cubicBezTo>
                <a:cubicBezTo>
                  <a:pt x="2988484" y="2439001"/>
                  <a:pt x="2996018" y="2431599"/>
                  <a:pt x="3005204" y="2427006"/>
                </a:cubicBezTo>
                <a:cubicBezTo>
                  <a:pt x="3013261" y="2422977"/>
                  <a:pt x="3022296" y="2421309"/>
                  <a:pt x="3030842" y="2418460"/>
                </a:cubicBezTo>
                <a:cubicBezTo>
                  <a:pt x="3042530" y="2410667"/>
                  <a:pt x="3084039" y="2383678"/>
                  <a:pt x="3090662" y="2375731"/>
                </a:cubicBezTo>
                <a:cubicBezTo>
                  <a:pt x="3142262" y="2313812"/>
                  <a:pt x="3046327" y="2385349"/>
                  <a:pt x="3124845" y="2333002"/>
                </a:cubicBezTo>
                <a:cubicBezTo>
                  <a:pt x="3159295" y="2281327"/>
                  <a:pt x="3172132" y="2254808"/>
                  <a:pt x="3227395" y="2213361"/>
                </a:cubicBezTo>
                <a:cubicBezTo>
                  <a:pt x="3254914" y="2192722"/>
                  <a:pt x="3273631" y="2181202"/>
                  <a:pt x="3295761" y="2153540"/>
                </a:cubicBezTo>
                <a:cubicBezTo>
                  <a:pt x="3308593" y="2137500"/>
                  <a:pt x="3318550" y="2119357"/>
                  <a:pt x="3329944" y="2102266"/>
                </a:cubicBezTo>
                <a:cubicBezTo>
                  <a:pt x="3354102" y="2066029"/>
                  <a:pt x="3342443" y="2085813"/>
                  <a:pt x="3364128" y="2042445"/>
                </a:cubicBezTo>
                <a:cubicBezTo>
                  <a:pt x="3382201" y="1970145"/>
                  <a:pt x="3381219" y="1983041"/>
                  <a:pt x="3381219" y="1862983"/>
                </a:cubicBezTo>
                <a:cubicBezTo>
                  <a:pt x="3381219" y="1840017"/>
                  <a:pt x="3380397" y="1816245"/>
                  <a:pt x="3372673" y="1794617"/>
                </a:cubicBezTo>
                <a:cubicBezTo>
                  <a:pt x="3361526" y="1763406"/>
                  <a:pt x="3341216" y="1740432"/>
                  <a:pt x="3312853" y="1726251"/>
                </a:cubicBezTo>
                <a:cubicBezTo>
                  <a:pt x="3236109" y="1687880"/>
                  <a:pt x="3357826" y="1763580"/>
                  <a:pt x="3244486" y="1700613"/>
                </a:cubicBezTo>
                <a:cubicBezTo>
                  <a:pt x="3232036" y="1693696"/>
                  <a:pt x="3221893" y="1683255"/>
                  <a:pt x="3210303" y="1674976"/>
                </a:cubicBezTo>
                <a:cubicBezTo>
                  <a:pt x="3201945" y="1669006"/>
                  <a:pt x="3194834" y="1659337"/>
                  <a:pt x="3184666" y="1657884"/>
                </a:cubicBezTo>
                <a:cubicBezTo>
                  <a:pt x="3133828" y="1650621"/>
                  <a:pt x="3082117" y="1652187"/>
                  <a:pt x="3030842" y="1649338"/>
                </a:cubicBezTo>
                <a:cubicBezTo>
                  <a:pt x="3019447" y="1643641"/>
                  <a:pt x="3007719" y="1638567"/>
                  <a:pt x="2996658" y="1632247"/>
                </a:cubicBezTo>
                <a:cubicBezTo>
                  <a:pt x="2987740" y="1627151"/>
                  <a:pt x="2980207" y="1619748"/>
                  <a:pt x="2971021" y="1615155"/>
                </a:cubicBezTo>
                <a:cubicBezTo>
                  <a:pt x="2962964" y="1611127"/>
                  <a:pt x="2953930" y="1609458"/>
                  <a:pt x="2945384" y="1606610"/>
                </a:cubicBezTo>
                <a:cubicBezTo>
                  <a:pt x="2936838" y="1600913"/>
                  <a:pt x="2923561" y="1599054"/>
                  <a:pt x="2919746" y="1589518"/>
                </a:cubicBezTo>
                <a:cubicBezTo>
                  <a:pt x="2911216" y="1568195"/>
                  <a:pt x="2915432" y="1543725"/>
                  <a:pt x="2911200" y="1521152"/>
                </a:cubicBezTo>
                <a:cubicBezTo>
                  <a:pt x="2906871" y="1498064"/>
                  <a:pt x="2899806" y="1475574"/>
                  <a:pt x="2894109" y="1452785"/>
                </a:cubicBezTo>
                <a:cubicBezTo>
                  <a:pt x="2896958" y="1358781"/>
                  <a:pt x="2897839" y="1264697"/>
                  <a:pt x="2902655" y="1170774"/>
                </a:cubicBezTo>
                <a:cubicBezTo>
                  <a:pt x="2903555" y="1153227"/>
                  <a:pt x="2916212" y="1096206"/>
                  <a:pt x="2919746" y="1076770"/>
                </a:cubicBezTo>
                <a:cubicBezTo>
                  <a:pt x="2922846" y="1059722"/>
                  <a:pt x="2925657" y="1042621"/>
                  <a:pt x="2928292" y="1025495"/>
                </a:cubicBezTo>
                <a:cubicBezTo>
                  <a:pt x="2931355" y="1005587"/>
                  <a:pt x="2929954" y="984605"/>
                  <a:pt x="2936838" y="965675"/>
                </a:cubicBezTo>
                <a:cubicBezTo>
                  <a:pt x="2941705" y="952290"/>
                  <a:pt x="2953929" y="942886"/>
                  <a:pt x="2962475" y="931492"/>
                </a:cubicBezTo>
                <a:cubicBezTo>
                  <a:pt x="2986510" y="835352"/>
                  <a:pt x="2977230" y="886499"/>
                  <a:pt x="2988113" y="777667"/>
                </a:cubicBezTo>
                <a:cubicBezTo>
                  <a:pt x="2990961" y="700755"/>
                  <a:pt x="2996658" y="623896"/>
                  <a:pt x="2996658" y="546931"/>
                </a:cubicBezTo>
                <a:cubicBezTo>
                  <a:pt x="2996658" y="462344"/>
                  <a:pt x="3002116" y="355116"/>
                  <a:pt x="2979567" y="264920"/>
                </a:cubicBezTo>
                <a:cubicBezTo>
                  <a:pt x="2977382" y="256181"/>
                  <a:pt x="2974570" y="247562"/>
                  <a:pt x="2971021" y="239282"/>
                </a:cubicBezTo>
                <a:cubicBezTo>
                  <a:pt x="2966003" y="227573"/>
                  <a:pt x="2958947" y="216808"/>
                  <a:pt x="2953929" y="205099"/>
                </a:cubicBezTo>
                <a:cubicBezTo>
                  <a:pt x="2950381" y="196819"/>
                  <a:pt x="2948932" y="187742"/>
                  <a:pt x="2945384" y="179462"/>
                </a:cubicBezTo>
                <a:cubicBezTo>
                  <a:pt x="2936028" y="157630"/>
                  <a:pt x="2924834" y="132315"/>
                  <a:pt x="2902655" y="119641"/>
                </a:cubicBezTo>
                <a:cubicBezTo>
                  <a:pt x="2892457" y="113814"/>
                  <a:pt x="2879866" y="113944"/>
                  <a:pt x="2868471" y="111095"/>
                </a:cubicBezTo>
                <a:cubicBezTo>
                  <a:pt x="2857077" y="102549"/>
                  <a:pt x="2846366" y="93007"/>
                  <a:pt x="2834288" y="85458"/>
                </a:cubicBezTo>
                <a:cubicBezTo>
                  <a:pt x="2785093" y="54712"/>
                  <a:pt x="2817108" y="79203"/>
                  <a:pt x="2774468" y="59821"/>
                </a:cubicBezTo>
                <a:cubicBezTo>
                  <a:pt x="2751273" y="49278"/>
                  <a:pt x="2706101" y="25638"/>
                  <a:pt x="2706101" y="25638"/>
                </a:cubicBezTo>
                <a:cubicBezTo>
                  <a:pt x="2671918" y="28486"/>
                  <a:pt x="2637187" y="27456"/>
                  <a:pt x="2603552" y="34183"/>
                </a:cubicBezTo>
                <a:cubicBezTo>
                  <a:pt x="2579686" y="38956"/>
                  <a:pt x="2558944" y="54541"/>
                  <a:pt x="2535185" y="59821"/>
                </a:cubicBezTo>
                <a:cubicBezTo>
                  <a:pt x="2507239" y="66031"/>
                  <a:pt x="2478214" y="65518"/>
                  <a:pt x="2449728" y="68367"/>
                </a:cubicBezTo>
                <a:lnTo>
                  <a:pt x="2330086" y="94004"/>
                </a:lnTo>
                <a:cubicBezTo>
                  <a:pt x="2295753" y="101927"/>
                  <a:pt x="2262031" y="112455"/>
                  <a:pt x="2227537" y="119641"/>
                </a:cubicBezTo>
                <a:cubicBezTo>
                  <a:pt x="2193611" y="126709"/>
                  <a:pt x="2159170" y="131036"/>
                  <a:pt x="2124987" y="136733"/>
                </a:cubicBezTo>
                <a:lnTo>
                  <a:pt x="1706243" y="111095"/>
                </a:lnTo>
                <a:cubicBezTo>
                  <a:pt x="1539459" y="99788"/>
                  <a:pt x="1692244" y="107132"/>
                  <a:pt x="1560965" y="94004"/>
                </a:cubicBezTo>
                <a:cubicBezTo>
                  <a:pt x="1524008" y="90308"/>
                  <a:pt x="1486883" y="88542"/>
                  <a:pt x="1449870" y="85458"/>
                </a:cubicBezTo>
                <a:cubicBezTo>
                  <a:pt x="1362834" y="78205"/>
                  <a:pt x="1360364" y="77412"/>
                  <a:pt x="1278954" y="68367"/>
                </a:cubicBezTo>
                <a:cubicBezTo>
                  <a:pt x="1215378" y="52473"/>
                  <a:pt x="1272933" y="69488"/>
                  <a:pt x="1193496" y="34183"/>
                </a:cubicBezTo>
                <a:cubicBezTo>
                  <a:pt x="1185264" y="30524"/>
                  <a:pt x="1176138" y="29186"/>
                  <a:pt x="1167858" y="25638"/>
                </a:cubicBezTo>
                <a:cubicBezTo>
                  <a:pt x="1156149" y="20620"/>
                  <a:pt x="1145877" y="12207"/>
                  <a:pt x="1133675" y="8546"/>
                </a:cubicBezTo>
                <a:cubicBezTo>
                  <a:pt x="1117078" y="3567"/>
                  <a:pt x="1099492" y="2849"/>
                  <a:pt x="1082400" y="0"/>
                </a:cubicBezTo>
                <a:cubicBezTo>
                  <a:pt x="1005488" y="2849"/>
                  <a:pt x="928458" y="3426"/>
                  <a:pt x="851664" y="8546"/>
                </a:cubicBezTo>
                <a:cubicBezTo>
                  <a:pt x="842676" y="9145"/>
                  <a:pt x="834718" y="14722"/>
                  <a:pt x="826027" y="17092"/>
                </a:cubicBezTo>
                <a:cubicBezTo>
                  <a:pt x="803364" y="23273"/>
                  <a:pt x="780831" y="30321"/>
                  <a:pt x="757660" y="34183"/>
                </a:cubicBezTo>
                <a:cubicBezTo>
                  <a:pt x="723477" y="39880"/>
                  <a:pt x="688731" y="42870"/>
                  <a:pt x="655111" y="51275"/>
                </a:cubicBezTo>
                <a:cubicBezTo>
                  <a:pt x="643717" y="54124"/>
                  <a:pt x="632221" y="56594"/>
                  <a:pt x="620928" y="59821"/>
                </a:cubicBezTo>
                <a:cubicBezTo>
                  <a:pt x="582915" y="70682"/>
                  <a:pt x="605637" y="68006"/>
                  <a:pt x="561107" y="76912"/>
                </a:cubicBezTo>
                <a:cubicBezTo>
                  <a:pt x="544116" y="80310"/>
                  <a:pt x="526924" y="82609"/>
                  <a:pt x="509832" y="85458"/>
                </a:cubicBezTo>
                <a:cubicBezTo>
                  <a:pt x="501286" y="94004"/>
                  <a:pt x="491932" y="101811"/>
                  <a:pt x="484195" y="111095"/>
                </a:cubicBezTo>
                <a:cubicBezTo>
                  <a:pt x="477620" y="118985"/>
                  <a:pt x="475123" y="130317"/>
                  <a:pt x="467103" y="136733"/>
                </a:cubicBezTo>
                <a:cubicBezTo>
                  <a:pt x="460069" y="142360"/>
                  <a:pt x="450012" y="142430"/>
                  <a:pt x="441466" y="145279"/>
                </a:cubicBezTo>
                <a:cubicBezTo>
                  <a:pt x="432920" y="153825"/>
                  <a:pt x="425884" y="164212"/>
                  <a:pt x="415828" y="170916"/>
                </a:cubicBezTo>
                <a:cubicBezTo>
                  <a:pt x="388145" y="189371"/>
                  <a:pt x="302911" y="179462"/>
                  <a:pt x="304733" y="196553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hlinkClick r:id="rId2"/>
          </p:cNvPr>
          <p:cNvSpPr/>
          <p:nvPr/>
        </p:nvSpPr>
        <p:spPr>
          <a:xfrm>
            <a:off x="6049970" y="226925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7" name="Rounded Rectangle 6">
            <a:hlinkClick r:id="rId3"/>
          </p:cNvPr>
          <p:cNvSpPr/>
          <p:nvPr/>
        </p:nvSpPr>
        <p:spPr>
          <a:xfrm>
            <a:off x="6226192" y="4077072"/>
            <a:ext cx="2090223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8" name="Rounded Rectangle 7">
            <a:hlinkClick r:id="rId4"/>
          </p:cNvPr>
          <p:cNvSpPr/>
          <p:nvPr/>
        </p:nvSpPr>
        <p:spPr>
          <a:xfrm>
            <a:off x="2438072" y="4976257"/>
            <a:ext cx="2448272" cy="72008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1600" dirty="0" err="1">
                <a:solidFill>
                  <a:schemeClr val="lt1"/>
                </a:solidFill>
              </a:rPr>
              <a:t>AppContainer</a:t>
            </a:r>
            <a:r>
              <a:rPr lang="nl-NL" sz="1600" dirty="0">
                <a:solidFill>
                  <a:schemeClr val="lt1"/>
                </a:solidFill>
              </a:rPr>
              <a:t> CS (or JCS)</a:t>
            </a:r>
            <a:endParaRPr lang="en-US" sz="1600" dirty="0">
              <a:solidFill>
                <a:schemeClr val="lt1"/>
              </a:solidFill>
            </a:endParaRPr>
          </a:p>
        </p:txBody>
      </p:sp>
      <p:cxnSp>
        <p:nvCxnSpPr>
          <p:cNvPr id="9" name="Elbow Connector 8"/>
          <p:cNvCxnSpPr>
            <a:stCxn id="8" idx="0"/>
            <a:endCxn id="11" idx="2"/>
          </p:cNvCxnSpPr>
          <p:nvPr/>
        </p:nvCxnSpPr>
        <p:spPr>
          <a:xfrm rot="5400000" flipH="1" flipV="1">
            <a:off x="3918745" y="3606162"/>
            <a:ext cx="1113558" cy="1626633"/>
          </a:xfrm>
          <a:prstGeom prst="bentConnector3">
            <a:avLst>
              <a:gd name="adj1" fmla="val 50000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296" y="4976257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4807419" y="3372833"/>
            <a:ext cx="962843" cy="48986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API P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172322" y="2096852"/>
            <a:ext cx="1207061" cy="64807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400" dirty="0" smtClean="0"/>
              <a:t>Container </a:t>
            </a:r>
            <a:br>
              <a:rPr lang="nl-NL" sz="1400" dirty="0" smtClean="0"/>
            </a:br>
            <a:r>
              <a:rPr lang="nl-NL" sz="1400" dirty="0" smtClean="0"/>
              <a:t>Cloud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3794401" y="2402886"/>
            <a:ext cx="584826" cy="28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 smtClean="0"/>
              <a:t>Elastic</a:t>
            </a:r>
            <a:r>
              <a:rPr lang="nl-NL" sz="1100" dirty="0" smtClean="0"/>
              <a:t> Search</a:t>
            </a:r>
            <a:endParaRPr lang="en-US" sz="1100" dirty="0"/>
          </a:p>
        </p:txBody>
      </p:sp>
      <p:cxnSp>
        <p:nvCxnSpPr>
          <p:cNvPr id="14" name="Elbow Connector 13"/>
          <p:cNvCxnSpPr>
            <a:stCxn id="13" idx="2"/>
            <a:endCxn id="11" idx="1"/>
          </p:cNvCxnSpPr>
          <p:nvPr/>
        </p:nvCxnSpPr>
        <p:spPr>
          <a:xfrm rot="16200000" flipH="1">
            <a:off x="3981206" y="2791553"/>
            <a:ext cx="931820" cy="720605"/>
          </a:xfrm>
          <a:prstGeom prst="bentConnector2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689617" y="5825574"/>
            <a:ext cx="1432043" cy="48731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Richard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420792" y="1953243"/>
            <a:ext cx="986008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Lucas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543202" y="2587107"/>
            <a:ext cx="986008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Lucas</a:t>
            </a:r>
            <a:endParaRPr lang="en-US" dirty="0"/>
          </a:p>
        </p:txBody>
      </p:sp>
      <p:cxnSp>
        <p:nvCxnSpPr>
          <p:cNvPr id="26" name="Elbow Connector 25"/>
          <p:cNvCxnSpPr>
            <a:stCxn id="8" idx="3"/>
            <a:endCxn id="7" idx="1"/>
          </p:cNvCxnSpPr>
          <p:nvPr/>
        </p:nvCxnSpPr>
        <p:spPr>
          <a:xfrm flipV="1">
            <a:off x="4886344" y="4329100"/>
            <a:ext cx="1339848" cy="1007197"/>
          </a:xfrm>
          <a:prstGeom prst="bentConnector3">
            <a:avLst>
              <a:gd name="adj1" fmla="val 39157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7" idx="0"/>
            <a:endCxn id="11" idx="3"/>
          </p:cNvCxnSpPr>
          <p:nvPr/>
        </p:nvCxnSpPr>
        <p:spPr>
          <a:xfrm rot="16200000" flipV="1">
            <a:off x="6291130" y="3096898"/>
            <a:ext cx="459306" cy="1501042"/>
          </a:xfrm>
          <a:prstGeom prst="bentConnector2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1" idx="0"/>
            <a:endCxn id="6" idx="2"/>
          </p:cNvCxnSpPr>
          <p:nvPr/>
        </p:nvCxnSpPr>
        <p:spPr>
          <a:xfrm rot="5400000" flipH="1" flipV="1">
            <a:off x="5657676" y="2404476"/>
            <a:ext cx="599523" cy="1337193"/>
          </a:xfrm>
          <a:prstGeom prst="bentConnector3">
            <a:avLst>
              <a:gd name="adj1" fmla="val 50000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866274" y="6366152"/>
            <a:ext cx="1081051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Lonneke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6657417" y="6099419"/>
            <a:ext cx="1089362" cy="4485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MAX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7164288" y="4844250"/>
            <a:ext cx="1025610" cy="32403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ChatBot</a:t>
            </a:r>
            <a:endParaRPr lang="en-US" dirty="0"/>
          </a:p>
        </p:txBody>
      </p:sp>
      <p:pic>
        <p:nvPicPr>
          <p:cNvPr id="37" name="Picture 1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455" y="5500078"/>
            <a:ext cx="434502" cy="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286" y="5768699"/>
            <a:ext cx="496963" cy="482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/>
          <p:cNvCxnSpPr>
            <a:endCxn id="36" idx="2"/>
          </p:cNvCxnSpPr>
          <p:nvPr/>
        </p:nvCxnSpPr>
        <p:spPr>
          <a:xfrm rot="10800000">
            <a:off x="7677094" y="5168286"/>
            <a:ext cx="689661" cy="475066"/>
          </a:xfrm>
          <a:prstGeom prst="bentConnector2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6200000" flipV="1">
            <a:off x="6133039" y="5105506"/>
            <a:ext cx="1639030" cy="590274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6" idx="0"/>
            <a:endCxn id="7" idx="2"/>
          </p:cNvCxnSpPr>
          <p:nvPr/>
        </p:nvCxnSpPr>
        <p:spPr>
          <a:xfrm rot="16200000" flipV="1">
            <a:off x="7342638" y="4509794"/>
            <a:ext cx="263122" cy="405789"/>
          </a:xfrm>
          <a:prstGeom prst="bentConnector3">
            <a:avLst>
              <a:gd name="adj1" fmla="val 24017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989801" y="3333490"/>
            <a:ext cx="970374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Sven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3177850" y="3659197"/>
            <a:ext cx="914400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Danilo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151980" y="4144434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i="1" dirty="0"/>
              <a:t>s</a:t>
            </a:r>
            <a:r>
              <a:rPr lang="nl-NL" sz="1400" i="1" dirty="0" smtClean="0"/>
              <a:t>earch?</a:t>
            </a:r>
            <a:endParaRPr lang="en-US" sz="1400" i="1" dirty="0"/>
          </a:p>
        </p:txBody>
      </p:sp>
      <p:sp>
        <p:nvSpPr>
          <p:cNvPr id="50" name="TextBox 49"/>
          <p:cNvSpPr txBox="1"/>
          <p:nvPr/>
        </p:nvSpPr>
        <p:spPr>
          <a:xfrm>
            <a:off x="5386161" y="4278577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i="1" dirty="0" smtClean="0"/>
              <a:t>acts</a:t>
            </a:r>
            <a:endParaRPr lang="en-US" sz="1400" i="1" dirty="0"/>
          </a:p>
        </p:txBody>
      </p:sp>
      <p:sp>
        <p:nvSpPr>
          <p:cNvPr id="51" name="TextBox 50"/>
          <p:cNvSpPr txBox="1"/>
          <p:nvPr/>
        </p:nvSpPr>
        <p:spPr>
          <a:xfrm>
            <a:off x="6265058" y="3358816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i="1" dirty="0"/>
              <a:t>s</a:t>
            </a:r>
            <a:r>
              <a:rPr lang="nl-NL" sz="1400" i="1" dirty="0" smtClean="0"/>
              <a:t>earch, acts</a:t>
            </a:r>
            <a:endParaRPr lang="en-US" sz="1400" i="1" dirty="0"/>
          </a:p>
        </p:txBody>
      </p:sp>
      <p:sp>
        <p:nvSpPr>
          <p:cNvPr id="52" name="TextBox 51"/>
          <p:cNvSpPr txBox="1"/>
          <p:nvPr/>
        </p:nvSpPr>
        <p:spPr>
          <a:xfrm>
            <a:off x="5364088" y="4417367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i="1" dirty="0" smtClean="0"/>
              <a:t>search?</a:t>
            </a:r>
            <a:endParaRPr lang="en-US" sz="1400" i="1" dirty="0"/>
          </a:p>
        </p:txBody>
      </p:sp>
      <p:sp>
        <p:nvSpPr>
          <p:cNvPr id="54" name="Rounded Rectangle 53"/>
          <p:cNvSpPr/>
          <p:nvPr/>
        </p:nvSpPr>
        <p:spPr>
          <a:xfrm>
            <a:off x="4932040" y="3724521"/>
            <a:ext cx="217712" cy="13652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5218384" y="3724521"/>
            <a:ext cx="217712" cy="13652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5504728" y="3724521"/>
            <a:ext cx="217712" cy="13652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9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696" y="810299"/>
            <a:ext cx="1440160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audience</a:t>
            </a:r>
            <a:endParaRPr lang="en-US" sz="1600" dirty="0"/>
          </a:p>
        </p:txBody>
      </p:sp>
      <p:pic>
        <p:nvPicPr>
          <p:cNvPr id="102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225" y="1736812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995936" y="148478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91680" y="3248980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03848" y="4077072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1" name="Rounded Rectangle 10">
            <a:hlinkClick r:id="rId3"/>
          </p:cNvPr>
          <p:cNvSpPr/>
          <p:nvPr/>
        </p:nvSpPr>
        <p:spPr>
          <a:xfrm>
            <a:off x="6753361" y="274492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007693" y="1909498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4" name="Elbow Connector 13"/>
          <p:cNvCxnSpPr>
            <a:stCxn id="8" idx="2"/>
            <a:endCxn id="9" idx="1"/>
          </p:cNvCxnSpPr>
          <p:nvPr/>
        </p:nvCxnSpPr>
        <p:spPr>
          <a:xfrm rot="16200000" flipH="1">
            <a:off x="2447764" y="3573016"/>
            <a:ext cx="576064" cy="936104"/>
          </a:xfrm>
          <a:prstGeom prst="bentConnector2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Elbow Connector 15"/>
          <p:cNvCxnSpPr/>
          <p:nvPr/>
        </p:nvCxnSpPr>
        <p:spPr>
          <a:xfrm flipV="1">
            <a:off x="2843808" y="3140968"/>
            <a:ext cx="2088232" cy="504056"/>
          </a:xfrm>
          <a:prstGeom prst="bentConnector3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15616" y="1510575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403648" y="1432787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026" idx="0"/>
          </p:cNvCxnSpPr>
          <p:nvPr/>
        </p:nvCxnSpPr>
        <p:spPr>
          <a:xfrm>
            <a:off x="1547664" y="1259841"/>
            <a:ext cx="693146" cy="4769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026" idx="3"/>
            <a:endCxn id="6" idx="1"/>
          </p:cNvCxnSpPr>
          <p:nvPr/>
        </p:nvCxnSpPr>
        <p:spPr>
          <a:xfrm flipV="1">
            <a:off x="2695395" y="1736812"/>
            <a:ext cx="1300541" cy="36988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hlinkClick r:id="rId4"/>
          </p:cNvPr>
          <p:cNvSpPr/>
          <p:nvPr/>
        </p:nvSpPr>
        <p:spPr>
          <a:xfrm>
            <a:off x="6226193" y="4077072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40" name="Rounded Rectangle 39">
            <a:hlinkClick r:id="rId5"/>
          </p:cNvPr>
          <p:cNvSpPr/>
          <p:nvPr/>
        </p:nvSpPr>
        <p:spPr>
          <a:xfrm>
            <a:off x="3203848" y="5085184"/>
            <a:ext cx="2448272" cy="72008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1600" dirty="0" err="1">
                <a:solidFill>
                  <a:schemeClr val="lt1"/>
                </a:solidFill>
              </a:rPr>
              <a:t>AppContainer</a:t>
            </a:r>
            <a:r>
              <a:rPr lang="nl-NL" sz="1600" dirty="0">
                <a:solidFill>
                  <a:schemeClr val="lt1"/>
                </a:solidFill>
              </a:rPr>
              <a:t> CS (or JCS)</a:t>
            </a:r>
            <a:endParaRPr lang="en-US" sz="1600" dirty="0">
              <a:solidFill>
                <a:schemeClr val="lt1"/>
              </a:solidFill>
            </a:endParaRPr>
          </a:p>
        </p:txBody>
      </p:sp>
      <p:cxnSp>
        <p:nvCxnSpPr>
          <p:cNvPr id="42" name="Elbow Connector 41"/>
          <p:cNvCxnSpPr>
            <a:stCxn id="39" idx="0"/>
            <a:endCxn id="11" idx="2"/>
          </p:cNvCxnSpPr>
          <p:nvPr/>
        </p:nvCxnSpPr>
        <p:spPr>
          <a:xfrm rot="5400000" flipH="1" flipV="1">
            <a:off x="6651795" y="3399442"/>
            <a:ext cx="828092" cy="527168"/>
          </a:xfrm>
          <a:prstGeom prst="bentConnector3">
            <a:avLst>
              <a:gd name="adj1" fmla="val 20072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40" idx="3"/>
            <a:endCxn id="39" idx="2"/>
          </p:cNvCxnSpPr>
          <p:nvPr/>
        </p:nvCxnSpPr>
        <p:spPr>
          <a:xfrm flipV="1">
            <a:off x="5652120" y="4581128"/>
            <a:ext cx="1150137" cy="86409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>
            <a:off x="6084168" y="3128268"/>
            <a:ext cx="669193" cy="1270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16200000" flipV="1">
            <a:off x="6523145" y="2129223"/>
            <a:ext cx="320740" cy="91066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hlinkClick r:id="rId6"/>
          </p:cNvPr>
          <p:cNvSpPr/>
          <p:nvPr/>
        </p:nvSpPr>
        <p:spPr>
          <a:xfrm>
            <a:off x="7635503" y="1957133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ACC</a:t>
            </a:r>
            <a:endParaRPr lang="en-US" sz="1600" dirty="0"/>
          </a:p>
        </p:txBody>
      </p:sp>
      <p:cxnSp>
        <p:nvCxnSpPr>
          <p:cNvPr id="62" name="Elbow Connector 61"/>
          <p:cNvCxnSpPr>
            <a:stCxn id="11" idx="0"/>
            <a:endCxn id="61" idx="1"/>
          </p:cNvCxnSpPr>
          <p:nvPr/>
        </p:nvCxnSpPr>
        <p:spPr>
          <a:xfrm rot="5400000" flipH="1" flipV="1">
            <a:off x="7214583" y="2324004"/>
            <a:ext cx="535763" cy="30607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2051720" y="4581128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OSN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65" name="Elbow Connector 64"/>
          <p:cNvCxnSpPr/>
          <p:nvPr/>
        </p:nvCxnSpPr>
        <p:spPr>
          <a:xfrm rot="16200000" flipH="1">
            <a:off x="1889701" y="3987062"/>
            <a:ext cx="828092" cy="360040"/>
          </a:xfrm>
          <a:prstGeom prst="bentConnector3">
            <a:avLst>
              <a:gd name="adj1" fmla="val 81991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Rounded Rectangle 67"/>
          <p:cNvSpPr/>
          <p:nvPr/>
        </p:nvSpPr>
        <p:spPr>
          <a:xfrm>
            <a:off x="2240810" y="250667"/>
            <a:ext cx="1370351" cy="5959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Real “</a:t>
            </a:r>
            <a:r>
              <a:rPr lang="nl-NL" sz="1200" dirty="0" err="1" smtClean="0"/>
              <a:t>Things</a:t>
            </a:r>
            <a:r>
              <a:rPr lang="nl-NL" sz="1200" dirty="0" smtClean="0"/>
              <a:t>” (Pis, </a:t>
            </a:r>
            <a:r>
              <a:rPr lang="nl-NL" sz="1200" dirty="0" err="1" smtClean="0"/>
              <a:t>Arduino’s</a:t>
            </a:r>
            <a:r>
              <a:rPr lang="nl-NL" sz="1200" dirty="0" smtClean="0"/>
              <a:t>, …)</a:t>
            </a:r>
            <a:endParaRPr lang="en-US" sz="1200" dirty="0"/>
          </a:p>
        </p:txBody>
      </p:sp>
      <p:cxnSp>
        <p:nvCxnSpPr>
          <p:cNvPr id="69" name="Elbow Connector 68"/>
          <p:cNvCxnSpPr>
            <a:stCxn id="68" idx="2"/>
            <a:endCxn id="6" idx="0"/>
          </p:cNvCxnSpPr>
          <p:nvPr/>
        </p:nvCxnSpPr>
        <p:spPr>
          <a:xfrm rot="16200000" flipH="1">
            <a:off x="3429929" y="342713"/>
            <a:ext cx="638128" cy="1646014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loud 33"/>
          <p:cNvSpPr/>
          <p:nvPr/>
        </p:nvSpPr>
        <p:spPr>
          <a:xfrm>
            <a:off x="7127961" y="-77308"/>
            <a:ext cx="2052551" cy="96994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545" y="-53409"/>
            <a:ext cx="1091580" cy="6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he.echonest.com/static/img/logos/250x200_lt.gif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335" y="-99392"/>
            <a:ext cx="1182560" cy="94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Elbow Connector 42"/>
          <p:cNvCxnSpPr>
            <a:stCxn id="61" idx="0"/>
            <a:endCxn id="34" idx="1"/>
          </p:cNvCxnSpPr>
          <p:nvPr/>
        </p:nvCxnSpPr>
        <p:spPr>
          <a:xfrm rot="16200000" flipV="1">
            <a:off x="7650139" y="1395705"/>
            <a:ext cx="1065527" cy="5733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0800000">
            <a:off x="6084169" y="2924944"/>
            <a:ext cx="669193" cy="1270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>
            <a:off x="2483768" y="2209163"/>
            <a:ext cx="2448272" cy="635084"/>
          </a:xfrm>
          <a:prstGeom prst="bentConnector3">
            <a:avLst>
              <a:gd name="adj1" fmla="val 9859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2572284" y="1916832"/>
            <a:ext cx="2597302" cy="1273323"/>
          </a:xfrm>
          <a:custGeom>
            <a:avLst/>
            <a:gdLst>
              <a:gd name="connsiteX0" fmla="*/ 2153540 w 2597302"/>
              <a:gd name="connsiteY0" fmla="*/ 0 h 1273323"/>
              <a:gd name="connsiteX1" fmla="*/ 2529555 w 2597302"/>
              <a:gd name="connsiteY1" fmla="*/ 376014 h 1273323"/>
              <a:gd name="connsiteX2" fmla="*/ 2580830 w 2597302"/>
              <a:gd name="connsiteY2" fmla="*/ 786213 h 1273323"/>
              <a:gd name="connsiteX3" fmla="*/ 2341548 w 2597302"/>
              <a:gd name="connsiteY3" fmla="*/ 1110953 h 1273323"/>
              <a:gd name="connsiteX4" fmla="*/ 1444239 w 2597302"/>
              <a:gd name="connsiteY4" fmla="*/ 1016949 h 1273323"/>
              <a:gd name="connsiteX5" fmla="*/ 273466 w 2597302"/>
              <a:gd name="connsiteY5" fmla="*/ 1059678 h 1273323"/>
              <a:gd name="connsiteX6" fmla="*/ 0 w 2597302"/>
              <a:gd name="connsiteY6" fmla="*/ 1273323 h 1273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302" h="1273323">
                <a:moveTo>
                  <a:pt x="2153540" y="0"/>
                </a:moveTo>
                <a:cubicBezTo>
                  <a:pt x="2305940" y="122489"/>
                  <a:pt x="2458340" y="244979"/>
                  <a:pt x="2529555" y="376014"/>
                </a:cubicBezTo>
                <a:cubicBezTo>
                  <a:pt x="2600770" y="507049"/>
                  <a:pt x="2612164" y="663723"/>
                  <a:pt x="2580830" y="786213"/>
                </a:cubicBezTo>
                <a:cubicBezTo>
                  <a:pt x="2549496" y="908703"/>
                  <a:pt x="2530980" y="1072497"/>
                  <a:pt x="2341548" y="1110953"/>
                </a:cubicBezTo>
                <a:cubicBezTo>
                  <a:pt x="2152116" y="1149409"/>
                  <a:pt x="1788919" y="1025495"/>
                  <a:pt x="1444239" y="1016949"/>
                </a:cubicBezTo>
                <a:cubicBezTo>
                  <a:pt x="1099559" y="1008403"/>
                  <a:pt x="514172" y="1016949"/>
                  <a:pt x="273466" y="1059678"/>
                </a:cubicBezTo>
                <a:cubicBezTo>
                  <a:pt x="32760" y="1102407"/>
                  <a:pt x="16380" y="1187865"/>
                  <a:pt x="0" y="1273323"/>
                </a:cubicBezTo>
              </a:path>
            </a:pathLst>
          </a:cu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hlinkClick r:id="rId9"/>
          </p:cNvPr>
          <p:cNvSpPr/>
          <p:nvPr/>
        </p:nvSpPr>
        <p:spPr>
          <a:xfrm>
            <a:off x="4932040" y="274492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54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085184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ounded Rectangle 55"/>
          <p:cNvSpPr/>
          <p:nvPr/>
        </p:nvSpPr>
        <p:spPr>
          <a:xfrm>
            <a:off x="812776" y="4093435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2" name="Elbow Connector 31"/>
          <p:cNvCxnSpPr/>
          <p:nvPr/>
        </p:nvCxnSpPr>
        <p:spPr>
          <a:xfrm rot="5400000">
            <a:off x="1384869" y="3483783"/>
            <a:ext cx="340399" cy="878904"/>
          </a:xfrm>
          <a:prstGeom prst="bentConnector3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Elbow Connector 35"/>
          <p:cNvCxnSpPr>
            <a:stCxn id="4" idx="0"/>
            <a:endCxn id="68" idx="1"/>
          </p:cNvCxnSpPr>
          <p:nvPr/>
        </p:nvCxnSpPr>
        <p:spPr>
          <a:xfrm rot="5400000" flipH="1" flipV="1">
            <a:off x="1395975" y="-34536"/>
            <a:ext cx="261637" cy="142803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41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  <p:bldP spid="39" grpId="0" animBg="1"/>
      <p:bldP spid="40" grpId="0" animBg="1"/>
      <p:bldP spid="61" grpId="0" animBg="1"/>
      <p:bldP spid="64" grpId="0" animBg="1"/>
      <p:bldP spid="68" grpId="0" animBg="1"/>
      <p:bldP spid="34" grpId="0" animBg="1"/>
      <p:bldP spid="2" grpId="0" animBg="1"/>
      <p:bldP spid="10" grpId="0" animBg="1"/>
      <p:bldP spid="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08720"/>
            <a:ext cx="7772400" cy="1470025"/>
          </a:xfrm>
        </p:spPr>
        <p:txBody>
          <a:bodyPr/>
          <a:lstStyle/>
          <a:p>
            <a:r>
              <a:rPr lang="nl-NL" dirty="0" err="1" smtClean="0"/>
              <a:t>Now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tweet </a:t>
            </a:r>
            <a:r>
              <a:rPr lang="nl-NL" dirty="0" err="1" smtClean="0"/>
              <a:t>your</a:t>
            </a:r>
            <a:r>
              <a:rPr lang="nl-NL" dirty="0" smtClean="0"/>
              <a:t> Artist </a:t>
            </a:r>
            <a:r>
              <a:rPr lang="nl-NL" dirty="0" err="1" smtClean="0"/>
              <a:t>Proposal</a:t>
            </a:r>
            <a:r>
              <a:rPr lang="nl-NL" dirty="0" smtClean="0"/>
              <a:t> for OOW 2016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7584" y="2324472"/>
            <a:ext cx="7704856" cy="1752600"/>
          </a:xfrm>
        </p:spPr>
        <p:txBody>
          <a:bodyPr>
            <a:normAutofit/>
          </a:bodyPr>
          <a:lstStyle/>
          <a:p>
            <a:r>
              <a:rPr lang="nl-NL" sz="2800" dirty="0" err="1" smtClean="0"/>
              <a:t>Use</a:t>
            </a:r>
            <a:r>
              <a:rPr lang="nl-NL" sz="2800" dirty="0" smtClean="0"/>
              <a:t> </a:t>
            </a:r>
            <a:r>
              <a:rPr lang="nl-NL" sz="2800" dirty="0" err="1" smtClean="0"/>
              <a:t>the</a:t>
            </a:r>
            <a:r>
              <a:rPr lang="nl-NL" sz="2800" dirty="0" smtClean="0"/>
              <a:t> hashtag #</a:t>
            </a:r>
            <a:r>
              <a:rPr lang="nl-NL" sz="2800" dirty="0" err="1" smtClean="0"/>
              <a:t>ofmaces</a:t>
            </a:r>
            <a:r>
              <a:rPr lang="nl-NL" sz="2800" dirty="0" smtClean="0"/>
              <a:t> </a:t>
            </a:r>
            <a:r>
              <a:rPr lang="nl-NL" sz="2800" dirty="0" err="1" smtClean="0"/>
              <a:t>to</a:t>
            </a:r>
            <a:r>
              <a:rPr lang="nl-NL" sz="2800" dirty="0" smtClean="0"/>
              <a:t> get </a:t>
            </a:r>
            <a:r>
              <a:rPr lang="nl-NL" sz="2800" dirty="0" err="1" smtClean="0"/>
              <a:t>noticed</a:t>
            </a:r>
            <a:r>
              <a:rPr lang="nl-NL" sz="2800" dirty="0" smtClean="0"/>
              <a:t> </a:t>
            </a:r>
            <a:r>
              <a:rPr lang="nl-NL" sz="2800" dirty="0" err="1" smtClean="0"/>
              <a:t>by</a:t>
            </a:r>
            <a:r>
              <a:rPr lang="nl-NL" sz="2800" dirty="0" smtClean="0"/>
              <a:t> </a:t>
            </a:r>
            <a:r>
              <a:rPr lang="nl-NL" sz="2800" dirty="0" err="1" smtClean="0"/>
              <a:t>IoT</a:t>
            </a:r>
            <a:r>
              <a:rPr lang="nl-NL" sz="2800" dirty="0" smtClean="0"/>
              <a:t> CS </a:t>
            </a:r>
          </a:p>
          <a:p>
            <a:r>
              <a:rPr lang="nl-NL" sz="2800" dirty="0" err="1" smtClean="0"/>
              <a:t>and</a:t>
            </a:r>
            <a:r>
              <a:rPr lang="nl-NL" sz="2800" dirty="0" smtClean="0"/>
              <a:t> </a:t>
            </a:r>
            <a:r>
              <a:rPr lang="nl-NL" sz="2800" dirty="0" err="1" smtClean="0"/>
              <a:t>add</a:t>
            </a:r>
            <a:r>
              <a:rPr lang="nl-NL" sz="2800" dirty="0" smtClean="0"/>
              <a:t> </a:t>
            </a:r>
            <a:r>
              <a:rPr lang="nl-NL" sz="2800" dirty="0" err="1" smtClean="0"/>
              <a:t>your</a:t>
            </a:r>
            <a:r>
              <a:rPr lang="nl-NL" sz="2800" dirty="0" smtClean="0"/>
              <a:t> </a:t>
            </a:r>
            <a:r>
              <a:rPr lang="nl-NL" sz="2800" dirty="0" err="1" smtClean="0"/>
              <a:t>favorite</a:t>
            </a:r>
            <a:r>
              <a:rPr lang="nl-NL" sz="2800" dirty="0" smtClean="0"/>
              <a:t> artist as </a:t>
            </a:r>
            <a:r>
              <a:rPr lang="nl-NL" sz="2800" dirty="0" err="1" smtClean="0"/>
              <a:t>the</a:t>
            </a:r>
            <a:r>
              <a:rPr lang="nl-NL" sz="2800" dirty="0" smtClean="0"/>
              <a:t> second hashtag</a:t>
            </a:r>
          </a:p>
          <a:p>
            <a:r>
              <a:rPr lang="nl-NL" sz="2400" b="1" dirty="0" err="1" smtClean="0"/>
              <a:t>Note</a:t>
            </a:r>
            <a:r>
              <a:rPr lang="nl-NL" sz="2400" b="1" dirty="0" smtClean="0"/>
              <a:t>: </a:t>
            </a:r>
            <a:r>
              <a:rPr lang="nl-NL" sz="2400" b="1" dirty="0" err="1" smtClean="0"/>
              <a:t>use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underscore</a:t>
            </a:r>
            <a:r>
              <a:rPr lang="nl-NL" sz="2400" b="1" dirty="0" smtClean="0"/>
              <a:t> for </a:t>
            </a:r>
            <a:r>
              <a:rPr lang="nl-NL" sz="2400" b="1" dirty="0" err="1" smtClean="0"/>
              <a:t>space</a:t>
            </a:r>
            <a:r>
              <a:rPr lang="nl-NL" sz="2800" dirty="0" smtClean="0"/>
              <a:t> </a:t>
            </a:r>
            <a:endParaRPr lang="en-US" sz="2800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599425" cy="48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448830"/>
            <a:ext cx="659753" cy="53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772816"/>
            <a:ext cx="299713" cy="24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72" y="892394"/>
            <a:ext cx="149857" cy="1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92" y="81635"/>
            <a:ext cx="996432" cy="81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81" y="2161876"/>
            <a:ext cx="299713" cy="24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898" y="2332229"/>
            <a:ext cx="299713" cy="24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278" y="3717032"/>
            <a:ext cx="6175187" cy="3088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38915"/>
            <a:ext cx="149856" cy="1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4477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1687</Words>
  <Application>Microsoft Office PowerPoint</Application>
  <PresentationFormat>On-screen Show (4:3)</PresentationFormat>
  <Paragraphs>576</Paragraphs>
  <Slides>52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Soaring through the Clouds</vt:lpstr>
      <vt:lpstr>Challenge</vt:lpstr>
      <vt:lpstr>The Team</vt:lpstr>
      <vt:lpstr>Story Line  to create a credible flow across the clouds</vt:lpstr>
      <vt:lpstr>PowerPoint Presentation</vt:lpstr>
      <vt:lpstr>PowerPoint Presentation</vt:lpstr>
      <vt:lpstr>PowerPoint Presentation</vt:lpstr>
      <vt:lpstr>PowerPoint Presentation</vt:lpstr>
      <vt:lpstr>Now you tweet your Artist Proposal for OOW 2016</vt:lpstr>
      <vt:lpstr>PowerPoint Presentation</vt:lpstr>
      <vt:lpstr>All the cloud services involved –  and how they are connected</vt:lpstr>
      <vt:lpstr>Geographic spread of our demo</vt:lpstr>
      <vt:lpstr>Step One: IoT == Internet of Tweets</vt:lpstr>
      <vt:lpstr>PowerPoint Presentation</vt:lpstr>
      <vt:lpstr>Integration and Persistence</vt:lpstr>
      <vt:lpstr>PowerPoint Presentation</vt:lpstr>
      <vt:lpstr>PowerPoint Presentation</vt:lpstr>
      <vt:lpstr>PowerPoint Presentation</vt:lpstr>
      <vt:lpstr>PowerPoint Presentation</vt:lpstr>
      <vt:lpstr>Defining Integrations</vt:lpstr>
      <vt:lpstr>Integration: expose public SOAP, integrate with internal SOA CS</vt:lpstr>
      <vt:lpstr>Configure business identifiers</vt:lpstr>
      <vt:lpstr>Action: Find a nice The Boss image</vt:lpstr>
      <vt:lpstr>Submit proposal directly to ICS (pretending to be PCS)</vt:lpstr>
      <vt:lpstr>Verified with direct Soap Calls to SOA CS</vt:lpstr>
      <vt:lpstr>Verified with direct Soap Calls to SOA CS</vt:lpstr>
      <vt:lpstr>Seconds later…</vt:lpstr>
      <vt:lpstr>And published in the JET Web App</vt:lpstr>
      <vt:lpstr>And published in the JET Web App</vt:lpstr>
      <vt:lpstr>Traces in ICS</vt:lpstr>
      <vt:lpstr>Traces in ICS</vt:lpstr>
      <vt:lpstr>And in SOA CS</vt:lpstr>
      <vt:lpstr>And in SOA CS</vt:lpstr>
      <vt:lpstr>And in SOA CS</vt:lpstr>
      <vt:lpstr>And in DBaaS</vt:lpstr>
      <vt:lpstr>SOA CS</vt:lpstr>
      <vt:lpstr>PowerPoint Presentation</vt:lpstr>
      <vt:lpstr>Architecture</vt:lpstr>
      <vt:lpstr>Mobile backend</vt:lpstr>
      <vt:lpstr>Oracle JET on ACC</vt:lpstr>
      <vt:lpstr>PowerPoint Presentation</vt:lpstr>
      <vt:lpstr>PowerPoint Presentation</vt:lpstr>
      <vt:lpstr>PowerPoint Presentation</vt:lpstr>
      <vt:lpstr>REST API: /mobile/custom/artistapi/acts</vt:lpstr>
      <vt:lpstr>REST API: /mobile/custom/artistapi/acts/661</vt:lpstr>
      <vt:lpstr>PowerPoint Presentation</vt:lpstr>
      <vt:lpstr>Configuring AppContainerCS nodejs</vt:lpstr>
      <vt:lpstr>PowerPoint Presentation</vt:lpstr>
      <vt:lpstr>PowerPoint Presentation</vt:lpstr>
      <vt:lpstr>PowerPoint Presentation</vt:lpstr>
      <vt:lpstr>PowerPoint Presentation</vt:lpstr>
      <vt:lpstr>Deployment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lastModifiedBy>Lucas Jellema</cp:lastModifiedBy>
  <cp:revision>93</cp:revision>
  <dcterms:created xsi:type="dcterms:W3CDTF">2016-01-27T11:18:36Z</dcterms:created>
  <dcterms:modified xsi:type="dcterms:W3CDTF">2017-03-02T09:05:41Z</dcterms:modified>
</cp:coreProperties>
</file>